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883" r:id="rId3"/>
    <p:sldId id="884" r:id="rId4"/>
    <p:sldId id="885" r:id="rId5"/>
    <p:sldId id="886" r:id="rId6"/>
    <p:sldId id="887" r:id="rId7"/>
    <p:sldId id="888" r:id="rId8"/>
    <p:sldId id="889" r:id="rId9"/>
    <p:sldId id="257" r:id="rId10"/>
    <p:sldId id="258" r:id="rId11"/>
    <p:sldId id="260" r:id="rId12"/>
    <p:sldId id="259" r:id="rId13"/>
    <p:sldId id="903" r:id="rId14"/>
    <p:sldId id="891" r:id="rId15"/>
    <p:sldId id="261" r:id="rId16"/>
    <p:sldId id="899" r:id="rId17"/>
    <p:sldId id="902" r:id="rId18"/>
    <p:sldId id="900" r:id="rId19"/>
    <p:sldId id="890" r:id="rId20"/>
    <p:sldId id="904" r:id="rId21"/>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472" userDrawn="1">
          <p15:clr>
            <a:srgbClr val="A4A3A4"/>
          </p15:clr>
        </p15:guide>
        <p15:guide id="2" pos="1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989D"/>
    <a:srgbClr val="FFD0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622" y="53"/>
      </p:cViewPr>
      <p:guideLst>
        <p:guide orient="horz" pos="5472"/>
        <p:guide pos="192"/>
      </p:guideLst>
    </p:cSldViewPr>
  </p:slideViewPr>
  <p:notesTextViewPr>
    <p:cViewPr>
      <p:scale>
        <a:sx n="100" d="100"/>
        <a:sy n="100" d="100"/>
      </p:scale>
      <p:origin x="0" y="0"/>
    </p:cViewPr>
  </p:notesTextViewPr>
  <p:sorterViewPr>
    <p:cViewPr>
      <p:scale>
        <a:sx n="100" d="100"/>
        <a:sy n="100" d="100"/>
      </p:scale>
      <p:origin x="0" y="-37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13" cy="466581"/>
          </a:xfrm>
          <a:prstGeom prst="rect">
            <a:avLst/>
          </a:prstGeom>
        </p:spPr>
        <p:txBody>
          <a:bodyPr vert="horz" lIns="83622" tIns="41811" rIns="83622" bIns="41811" rtlCol="0"/>
          <a:lstStyle>
            <a:lvl1pPr algn="l">
              <a:defRPr sz="1100"/>
            </a:lvl1pPr>
          </a:lstStyle>
          <a:p>
            <a:endParaRPr lang="en-US" dirty="0"/>
          </a:p>
        </p:txBody>
      </p:sp>
      <p:sp>
        <p:nvSpPr>
          <p:cNvPr id="3" name="Date Placeholder 2"/>
          <p:cNvSpPr>
            <a:spLocks noGrp="1"/>
          </p:cNvSpPr>
          <p:nvPr>
            <p:ph type="dt" idx="1"/>
          </p:nvPr>
        </p:nvSpPr>
        <p:spPr>
          <a:xfrm>
            <a:off x="3970556" y="0"/>
            <a:ext cx="3038413" cy="466581"/>
          </a:xfrm>
          <a:prstGeom prst="rect">
            <a:avLst/>
          </a:prstGeom>
        </p:spPr>
        <p:txBody>
          <a:bodyPr vert="horz" lIns="83622" tIns="41811" rIns="83622" bIns="41811" rtlCol="0"/>
          <a:lstStyle>
            <a:lvl1pPr algn="r">
              <a:defRPr sz="1100"/>
            </a:lvl1pPr>
          </a:lstStyle>
          <a:p>
            <a:fld id="{54973957-4091-4CF9-B7F7-77AB100B5F0E}" type="datetimeFigureOut">
              <a:rPr lang="en-US" smtClean="0"/>
              <a:t>6/19/2020</a:t>
            </a:fld>
            <a:endParaRPr lang="en-US" dirty="0"/>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83622" tIns="41811" rIns="83622" bIns="41811" rtlCol="0" anchor="ctr"/>
          <a:lstStyle/>
          <a:p>
            <a:endParaRPr lang="en-US" dirty="0"/>
          </a:p>
        </p:txBody>
      </p:sp>
      <p:sp>
        <p:nvSpPr>
          <p:cNvPr id="5" name="Notes Placeholder 4"/>
          <p:cNvSpPr>
            <a:spLocks noGrp="1"/>
          </p:cNvSpPr>
          <p:nvPr>
            <p:ph type="body" sz="quarter" idx="3"/>
          </p:nvPr>
        </p:nvSpPr>
        <p:spPr>
          <a:xfrm>
            <a:off x="701613" y="4473600"/>
            <a:ext cx="5607175" cy="3660750"/>
          </a:xfrm>
          <a:prstGeom prst="rect">
            <a:avLst/>
          </a:prstGeom>
        </p:spPr>
        <p:txBody>
          <a:bodyPr vert="horz" lIns="83622" tIns="41811" rIns="83622" bIns="418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20"/>
            <a:ext cx="3038413" cy="466581"/>
          </a:xfrm>
          <a:prstGeom prst="rect">
            <a:avLst/>
          </a:prstGeom>
        </p:spPr>
        <p:txBody>
          <a:bodyPr vert="horz" lIns="83622" tIns="41811" rIns="83622" bIns="41811"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556" y="8829820"/>
            <a:ext cx="3038413" cy="466581"/>
          </a:xfrm>
          <a:prstGeom prst="rect">
            <a:avLst/>
          </a:prstGeom>
        </p:spPr>
        <p:txBody>
          <a:bodyPr vert="horz" lIns="83622" tIns="41811" rIns="83622" bIns="41811" rtlCol="0" anchor="b"/>
          <a:lstStyle>
            <a:lvl1pPr algn="r">
              <a:defRPr sz="1100"/>
            </a:lvl1pPr>
          </a:lstStyle>
          <a:p>
            <a:fld id="{845626FA-6C4C-4240-950A-655877FE72A6}" type="slidenum">
              <a:rPr lang="en-US" smtClean="0"/>
              <a:t>‹#›</a:t>
            </a:fld>
            <a:endParaRPr lang="en-US" dirty="0"/>
          </a:p>
        </p:txBody>
      </p:sp>
    </p:spTree>
    <p:extLst>
      <p:ext uri="{BB962C8B-B14F-4D97-AF65-F5344CB8AC3E}">
        <p14:creationId xmlns:p14="http://schemas.microsoft.com/office/powerpoint/2010/main" val="1077325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6/19/2020</a:t>
            </a:fld>
            <a:endParaRPr lang="en-US" dirty="0"/>
          </a:p>
        </p:txBody>
      </p:sp>
      <p:sp>
        <p:nvSpPr>
          <p:cNvPr id="6" name="Holder 6"/>
          <p:cNvSpPr>
            <a:spLocks noGrp="1"/>
          </p:cNvSpPr>
          <p:nvPr>
            <p:ph type="sldNum" sz="quarter" idx="7"/>
          </p:nvPr>
        </p:nvSpPr>
        <p:spPr/>
        <p:txBody>
          <a:bodyPr lIns="0" tIns="0" rIns="0" bIns="0"/>
          <a:lstStyle>
            <a:lvl1pPr>
              <a:defRPr sz="1000" b="0" i="0">
                <a:solidFill>
                  <a:schemeClr val="tx1"/>
                </a:solidFill>
                <a:latin typeface="Calibri"/>
                <a:cs typeface="Calibri"/>
              </a:defRPr>
            </a:lvl1pPr>
          </a:lstStyle>
          <a:p>
            <a:pPr marL="38100">
              <a:lnSpc>
                <a:spcPct val="100000"/>
              </a:lnSpc>
              <a:spcBef>
                <a:spcPts val="40"/>
              </a:spcBef>
            </a:pPr>
            <a:fld id="{81D60167-4931-47E6-BA6A-407CBD079E47}" type="slidenum">
              <a:rPr spc="105" dirty="0"/>
              <a:t>‹#›</a:t>
            </a:fld>
            <a:endParaRPr spc="10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rgbClr val="03989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6/19/2020</a:t>
            </a:fld>
            <a:endParaRPr lang="en-US" dirty="0"/>
          </a:p>
        </p:txBody>
      </p:sp>
      <p:sp>
        <p:nvSpPr>
          <p:cNvPr id="6" name="Holder 6"/>
          <p:cNvSpPr>
            <a:spLocks noGrp="1"/>
          </p:cNvSpPr>
          <p:nvPr>
            <p:ph type="sldNum" sz="quarter" idx="7"/>
          </p:nvPr>
        </p:nvSpPr>
        <p:spPr/>
        <p:txBody>
          <a:bodyPr lIns="0" tIns="0" rIns="0" bIns="0"/>
          <a:lstStyle>
            <a:lvl1pPr>
              <a:defRPr sz="1000" b="0" i="0">
                <a:solidFill>
                  <a:schemeClr val="tx1"/>
                </a:solidFill>
                <a:latin typeface="Calibri"/>
                <a:cs typeface="Calibri"/>
              </a:defRPr>
            </a:lvl1pPr>
          </a:lstStyle>
          <a:p>
            <a:pPr marL="38100">
              <a:lnSpc>
                <a:spcPct val="100000"/>
              </a:lnSpc>
              <a:spcBef>
                <a:spcPts val="40"/>
              </a:spcBef>
            </a:pPr>
            <a:fld id="{81D60167-4931-47E6-BA6A-407CBD079E47}" type="slidenum">
              <a:rPr spc="105" dirty="0"/>
              <a:t>‹#›</a:t>
            </a:fld>
            <a:endParaRPr spc="10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rgbClr val="03989D"/>
                </a:solidFill>
                <a:latin typeface="Arial"/>
                <a:cs typeface="Arial"/>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6/19/2020</a:t>
            </a:fld>
            <a:endParaRPr lang="en-US" dirty="0"/>
          </a:p>
        </p:txBody>
      </p:sp>
      <p:sp>
        <p:nvSpPr>
          <p:cNvPr id="7" name="Holder 7"/>
          <p:cNvSpPr>
            <a:spLocks noGrp="1"/>
          </p:cNvSpPr>
          <p:nvPr>
            <p:ph type="sldNum" sz="quarter" idx="7"/>
          </p:nvPr>
        </p:nvSpPr>
        <p:spPr/>
        <p:txBody>
          <a:bodyPr lIns="0" tIns="0" rIns="0" bIns="0"/>
          <a:lstStyle>
            <a:lvl1pPr>
              <a:defRPr sz="1000" b="0" i="0">
                <a:solidFill>
                  <a:schemeClr val="tx1"/>
                </a:solidFill>
                <a:latin typeface="Calibri"/>
                <a:cs typeface="Calibri"/>
              </a:defRPr>
            </a:lvl1pPr>
          </a:lstStyle>
          <a:p>
            <a:pPr marL="38100">
              <a:lnSpc>
                <a:spcPct val="100000"/>
              </a:lnSpc>
              <a:spcBef>
                <a:spcPts val="40"/>
              </a:spcBef>
            </a:pPr>
            <a:fld id="{81D60167-4931-47E6-BA6A-407CBD079E47}" type="slidenum">
              <a:rPr spc="105" dirty="0"/>
              <a:t>‹#›</a:t>
            </a:fld>
            <a:endParaRPr spc="10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rgbClr val="03989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6/19/2020</a:t>
            </a:fld>
            <a:endParaRPr lang="en-US" dirty="0"/>
          </a:p>
        </p:txBody>
      </p:sp>
      <p:sp>
        <p:nvSpPr>
          <p:cNvPr id="5" name="Holder 5"/>
          <p:cNvSpPr>
            <a:spLocks noGrp="1"/>
          </p:cNvSpPr>
          <p:nvPr>
            <p:ph type="sldNum" sz="quarter" idx="7"/>
          </p:nvPr>
        </p:nvSpPr>
        <p:spPr/>
        <p:txBody>
          <a:bodyPr lIns="0" tIns="0" rIns="0" bIns="0"/>
          <a:lstStyle>
            <a:lvl1pPr>
              <a:defRPr sz="1000" b="0" i="0">
                <a:solidFill>
                  <a:schemeClr val="tx1"/>
                </a:solidFill>
                <a:latin typeface="Calibri"/>
                <a:cs typeface="Calibri"/>
              </a:defRPr>
            </a:lvl1pPr>
          </a:lstStyle>
          <a:p>
            <a:pPr marL="38100">
              <a:lnSpc>
                <a:spcPct val="100000"/>
              </a:lnSpc>
              <a:spcBef>
                <a:spcPts val="40"/>
              </a:spcBef>
            </a:pPr>
            <a:fld id="{81D60167-4931-47E6-BA6A-407CBD079E47}" type="slidenum">
              <a:rPr spc="105" dirty="0"/>
              <a:t>‹#›</a:t>
            </a:fld>
            <a:endParaRPr spc="10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6/19/2020</a:t>
            </a:fld>
            <a:endParaRPr lang="en-US"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Calibri"/>
                <a:cs typeface="Calibri"/>
              </a:defRPr>
            </a:lvl1pPr>
          </a:lstStyle>
          <a:p>
            <a:pPr marL="38100">
              <a:lnSpc>
                <a:spcPct val="100000"/>
              </a:lnSpc>
              <a:spcBef>
                <a:spcPts val="40"/>
              </a:spcBef>
            </a:pPr>
            <a:fld id="{81D60167-4931-47E6-BA6A-407CBD079E47}" type="slidenum">
              <a:rPr spc="105" dirty="0"/>
              <a:t>‹#›</a:t>
            </a:fld>
            <a:endParaRPr spc="10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96056" y="317331"/>
            <a:ext cx="3965575" cy="440690"/>
          </a:xfrm>
          <a:prstGeom prst="rect">
            <a:avLst/>
          </a:prstGeom>
        </p:spPr>
        <p:txBody>
          <a:bodyPr wrap="square" lIns="0" tIns="0" rIns="0" bIns="0">
            <a:spAutoFit/>
          </a:bodyPr>
          <a:lstStyle>
            <a:lvl1pPr>
              <a:defRPr sz="2700" b="0" i="0">
                <a:solidFill>
                  <a:srgbClr val="03989D"/>
                </a:solidFill>
                <a:latin typeface="Arial"/>
                <a:cs typeface="Arial"/>
              </a:defRPr>
            </a:lvl1pPr>
          </a:lstStyle>
          <a:p>
            <a:endParaRPr/>
          </a:p>
        </p:txBody>
      </p:sp>
      <p:sp>
        <p:nvSpPr>
          <p:cNvPr id="3" name="Holder 3"/>
          <p:cNvSpPr>
            <a:spLocks noGrp="1"/>
          </p:cNvSpPr>
          <p:nvPr>
            <p:ph type="body" idx="1"/>
          </p:nvPr>
        </p:nvSpPr>
        <p:spPr>
          <a:xfrm>
            <a:off x="870430" y="2067338"/>
            <a:ext cx="6031539" cy="40551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6/19/2020</a:t>
            </a:fld>
            <a:endParaRPr lang="en-US" dirty="0"/>
          </a:p>
        </p:txBody>
      </p:sp>
      <p:sp>
        <p:nvSpPr>
          <p:cNvPr id="6" name="Holder 6"/>
          <p:cNvSpPr>
            <a:spLocks noGrp="1"/>
          </p:cNvSpPr>
          <p:nvPr>
            <p:ph type="sldNum" sz="quarter" idx="7"/>
          </p:nvPr>
        </p:nvSpPr>
        <p:spPr>
          <a:xfrm>
            <a:off x="3674256" y="9715108"/>
            <a:ext cx="154304" cy="177165"/>
          </a:xfrm>
          <a:prstGeom prst="rect">
            <a:avLst/>
          </a:prstGeom>
        </p:spPr>
        <p:txBody>
          <a:bodyPr wrap="square" lIns="0" tIns="0" rIns="0" bIns="0">
            <a:spAutoFit/>
          </a:bodyPr>
          <a:lstStyle>
            <a:lvl1pPr>
              <a:defRPr sz="1000" b="0" i="0">
                <a:solidFill>
                  <a:schemeClr val="tx1"/>
                </a:solidFill>
                <a:latin typeface="Calibri"/>
                <a:cs typeface="Calibri"/>
              </a:defRPr>
            </a:lvl1pPr>
          </a:lstStyle>
          <a:p>
            <a:pPr marL="38100">
              <a:lnSpc>
                <a:spcPct val="100000"/>
              </a:lnSpc>
              <a:spcBef>
                <a:spcPts val="40"/>
              </a:spcBef>
            </a:pPr>
            <a:fld id="{81D60167-4931-47E6-BA6A-407CBD079E47}" type="slidenum">
              <a:rPr spc="105" dirty="0"/>
              <a:t>‹#›</a:t>
            </a:fld>
            <a:endParaRPr spc="10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paulsirvine.or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029200"/>
            <a:ext cx="7364125" cy="4648199"/>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375360" y="0"/>
            <a:ext cx="1285875" cy="1306830"/>
          </a:xfrm>
          <a:custGeom>
            <a:avLst/>
            <a:gdLst/>
            <a:ahLst/>
            <a:cxnLst/>
            <a:rect l="l" t="t" r="r" b="b"/>
            <a:pathLst>
              <a:path w="1285875" h="1306830">
                <a:moveTo>
                  <a:pt x="0" y="0"/>
                </a:moveTo>
                <a:lnTo>
                  <a:pt x="1285874" y="0"/>
                </a:lnTo>
                <a:lnTo>
                  <a:pt x="1285874" y="1306373"/>
                </a:lnTo>
                <a:lnTo>
                  <a:pt x="0" y="1306373"/>
                </a:lnTo>
                <a:lnTo>
                  <a:pt x="0" y="0"/>
                </a:lnTo>
                <a:close/>
              </a:path>
            </a:pathLst>
          </a:custGeom>
          <a:solidFill>
            <a:srgbClr val="FFD058"/>
          </a:solidFill>
        </p:spPr>
        <p:txBody>
          <a:bodyPr wrap="square" lIns="0" tIns="0" rIns="0" bIns="0" rtlCol="0"/>
          <a:lstStyle/>
          <a:p>
            <a:endParaRPr dirty="0"/>
          </a:p>
        </p:txBody>
      </p:sp>
      <p:sp>
        <p:nvSpPr>
          <p:cNvPr id="4" name="object 4"/>
          <p:cNvSpPr/>
          <p:nvPr/>
        </p:nvSpPr>
        <p:spPr>
          <a:xfrm>
            <a:off x="727460" y="368382"/>
            <a:ext cx="131445" cy="131445"/>
          </a:xfrm>
          <a:custGeom>
            <a:avLst/>
            <a:gdLst/>
            <a:ahLst/>
            <a:cxnLst/>
            <a:rect l="l" t="t" r="r" b="b"/>
            <a:pathLst>
              <a:path w="131444"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5" name="object 5"/>
          <p:cNvSpPr/>
          <p:nvPr/>
        </p:nvSpPr>
        <p:spPr>
          <a:xfrm>
            <a:off x="719553" y="824471"/>
            <a:ext cx="131445" cy="131445"/>
          </a:xfrm>
          <a:custGeom>
            <a:avLst/>
            <a:gdLst/>
            <a:ahLst/>
            <a:cxnLst/>
            <a:rect l="l" t="t" r="r" b="b"/>
            <a:pathLst>
              <a:path w="131444"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6" name="object 6"/>
          <p:cNvSpPr/>
          <p:nvPr/>
        </p:nvSpPr>
        <p:spPr>
          <a:xfrm>
            <a:off x="1175656" y="832358"/>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7" name="object 7"/>
          <p:cNvSpPr/>
          <p:nvPr/>
        </p:nvSpPr>
        <p:spPr>
          <a:xfrm>
            <a:off x="1183543" y="376263"/>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8" name="object 8"/>
          <p:cNvSpPr/>
          <p:nvPr/>
        </p:nvSpPr>
        <p:spPr>
          <a:xfrm>
            <a:off x="988513" y="456179"/>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9" name="object 9"/>
          <p:cNvSpPr/>
          <p:nvPr/>
        </p:nvSpPr>
        <p:spPr>
          <a:xfrm>
            <a:off x="807356" y="631689"/>
            <a:ext cx="93980" cy="63500"/>
          </a:xfrm>
          <a:custGeom>
            <a:avLst/>
            <a:gdLst/>
            <a:ahLst/>
            <a:cxnLst/>
            <a:rect l="l" t="t" r="r" b="b"/>
            <a:pathLst>
              <a:path w="93980"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10" name="object 10"/>
          <p:cNvSpPr/>
          <p:nvPr/>
        </p:nvSpPr>
        <p:spPr>
          <a:xfrm>
            <a:off x="982876" y="782034"/>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11" name="object 11"/>
          <p:cNvSpPr/>
          <p:nvPr/>
        </p:nvSpPr>
        <p:spPr>
          <a:xfrm>
            <a:off x="1133209" y="637332"/>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12" name="object 12"/>
          <p:cNvSpPr/>
          <p:nvPr/>
        </p:nvSpPr>
        <p:spPr>
          <a:xfrm>
            <a:off x="632228" y="732600"/>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13" name="object 13"/>
          <p:cNvSpPr/>
          <p:nvPr/>
        </p:nvSpPr>
        <p:spPr>
          <a:xfrm>
            <a:off x="1083775" y="879882"/>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14" name="object 14"/>
          <p:cNvSpPr/>
          <p:nvPr/>
        </p:nvSpPr>
        <p:spPr>
          <a:xfrm>
            <a:off x="1231067" y="484563"/>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15" name="object 15"/>
          <p:cNvSpPr/>
          <p:nvPr/>
        </p:nvSpPr>
        <p:spPr>
          <a:xfrm>
            <a:off x="835742" y="281047"/>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16" name="object 16"/>
          <p:cNvSpPr/>
          <p:nvPr/>
        </p:nvSpPr>
        <p:spPr>
          <a:xfrm>
            <a:off x="823940" y="570726"/>
            <a:ext cx="86995" cy="58419"/>
          </a:xfrm>
          <a:custGeom>
            <a:avLst/>
            <a:gdLst/>
            <a:ahLst/>
            <a:cxnLst/>
            <a:rect l="l" t="t" r="r" b="b"/>
            <a:pathLst>
              <a:path w="86994"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17" name="object 17"/>
          <p:cNvSpPr/>
          <p:nvPr/>
        </p:nvSpPr>
        <p:spPr>
          <a:xfrm>
            <a:off x="921903" y="772383"/>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18" name="object 18"/>
          <p:cNvSpPr/>
          <p:nvPr/>
        </p:nvSpPr>
        <p:spPr>
          <a:xfrm>
            <a:off x="1123558" y="702948"/>
            <a:ext cx="86995" cy="58419"/>
          </a:xfrm>
          <a:custGeom>
            <a:avLst/>
            <a:gdLst/>
            <a:ahLst/>
            <a:cxnLst/>
            <a:rect l="l" t="t" r="r" b="b"/>
            <a:pathLst>
              <a:path w="86994" h="58420">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19" name="object 19"/>
          <p:cNvSpPr/>
          <p:nvPr/>
        </p:nvSpPr>
        <p:spPr>
          <a:xfrm>
            <a:off x="1054125" y="472759"/>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20" name="object 20"/>
          <p:cNvSpPr/>
          <p:nvPr/>
        </p:nvSpPr>
        <p:spPr>
          <a:xfrm>
            <a:off x="943675" y="590488"/>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21" name="object 21"/>
          <p:cNvSpPr/>
          <p:nvPr/>
        </p:nvSpPr>
        <p:spPr>
          <a:xfrm>
            <a:off x="941663" y="706167"/>
            <a:ext cx="33655" cy="33655"/>
          </a:xfrm>
          <a:custGeom>
            <a:avLst/>
            <a:gdLst/>
            <a:ahLst/>
            <a:cxnLst/>
            <a:rect l="l" t="t" r="r" b="b"/>
            <a:pathLst>
              <a:path w="33655" h="33654">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22" name="object 22"/>
          <p:cNvSpPr/>
          <p:nvPr/>
        </p:nvSpPr>
        <p:spPr>
          <a:xfrm>
            <a:off x="1057343" y="708159"/>
            <a:ext cx="33655" cy="33655"/>
          </a:xfrm>
          <a:custGeom>
            <a:avLst/>
            <a:gdLst/>
            <a:ahLst/>
            <a:cxnLst/>
            <a:rect l="l" t="t" r="r" b="b"/>
            <a:pathLst>
              <a:path w="33655" h="33654">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23" name="object 23"/>
          <p:cNvSpPr/>
          <p:nvPr/>
        </p:nvSpPr>
        <p:spPr>
          <a:xfrm>
            <a:off x="1059348" y="592490"/>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24" name="object 24"/>
          <p:cNvSpPr/>
          <p:nvPr/>
        </p:nvSpPr>
        <p:spPr>
          <a:xfrm>
            <a:off x="1009882" y="612753"/>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25" name="object 25"/>
          <p:cNvSpPr/>
          <p:nvPr/>
        </p:nvSpPr>
        <p:spPr>
          <a:xfrm>
            <a:off x="963936" y="657268"/>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26" name="object 26"/>
          <p:cNvSpPr/>
          <p:nvPr/>
        </p:nvSpPr>
        <p:spPr>
          <a:xfrm>
            <a:off x="1008449" y="695393"/>
            <a:ext cx="16510" cy="24130"/>
          </a:xfrm>
          <a:custGeom>
            <a:avLst/>
            <a:gdLst/>
            <a:ahLst/>
            <a:cxnLst/>
            <a:rect l="l" t="t" r="r" b="b"/>
            <a:pathLst>
              <a:path w="16509" h="24129">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27" name="object 27"/>
          <p:cNvSpPr/>
          <p:nvPr/>
        </p:nvSpPr>
        <p:spPr>
          <a:xfrm>
            <a:off x="1046580" y="658701"/>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28" name="object 28"/>
          <p:cNvSpPr/>
          <p:nvPr/>
        </p:nvSpPr>
        <p:spPr>
          <a:xfrm>
            <a:off x="919526" y="682856"/>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29" name="object 29"/>
          <p:cNvSpPr/>
          <p:nvPr/>
        </p:nvSpPr>
        <p:spPr>
          <a:xfrm>
            <a:off x="1034043" y="720218"/>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30" name="object 30"/>
          <p:cNvSpPr/>
          <p:nvPr/>
        </p:nvSpPr>
        <p:spPr>
          <a:xfrm>
            <a:off x="1071393" y="619956"/>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31" name="object 31"/>
          <p:cNvSpPr/>
          <p:nvPr/>
        </p:nvSpPr>
        <p:spPr>
          <a:xfrm>
            <a:off x="971139" y="568339"/>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32" name="object 32"/>
          <p:cNvSpPr/>
          <p:nvPr/>
        </p:nvSpPr>
        <p:spPr>
          <a:xfrm>
            <a:off x="968138" y="641809"/>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33" name="object 33"/>
          <p:cNvSpPr/>
          <p:nvPr/>
        </p:nvSpPr>
        <p:spPr>
          <a:xfrm>
            <a:off x="992985" y="692945"/>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34" name="object 34"/>
          <p:cNvSpPr/>
          <p:nvPr/>
        </p:nvSpPr>
        <p:spPr>
          <a:xfrm>
            <a:off x="1044130" y="675341"/>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35" name="object 35"/>
          <p:cNvSpPr/>
          <p:nvPr/>
        </p:nvSpPr>
        <p:spPr>
          <a:xfrm>
            <a:off x="1026518" y="616961"/>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36" name="object 36"/>
          <p:cNvSpPr/>
          <p:nvPr/>
        </p:nvSpPr>
        <p:spPr>
          <a:xfrm>
            <a:off x="960469" y="250706"/>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37" name="object 37"/>
          <p:cNvSpPr/>
          <p:nvPr/>
        </p:nvSpPr>
        <p:spPr>
          <a:xfrm>
            <a:off x="601883" y="598121"/>
            <a:ext cx="186055" cy="125095"/>
          </a:xfrm>
          <a:custGeom>
            <a:avLst/>
            <a:gdLst/>
            <a:ahLst/>
            <a:cxnLst/>
            <a:rect l="l" t="t" r="r" b="b"/>
            <a:pathLst>
              <a:path w="186054" h="125095">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38" name="object 38"/>
          <p:cNvSpPr/>
          <p:nvPr/>
        </p:nvSpPr>
        <p:spPr>
          <a:xfrm>
            <a:off x="949312" y="895708"/>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39" name="object 39"/>
          <p:cNvSpPr/>
          <p:nvPr/>
        </p:nvSpPr>
        <p:spPr>
          <a:xfrm>
            <a:off x="1246895" y="609286"/>
            <a:ext cx="186055" cy="125095"/>
          </a:xfrm>
          <a:custGeom>
            <a:avLst/>
            <a:gdLst/>
            <a:ahLst/>
            <a:cxnLst/>
            <a:rect l="l" t="t" r="r" b="b"/>
            <a:pathLst>
              <a:path w="186055" h="125095">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40" name="object 40"/>
          <p:cNvSpPr/>
          <p:nvPr/>
        </p:nvSpPr>
        <p:spPr>
          <a:xfrm>
            <a:off x="870798" y="515627"/>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41" name="object 41"/>
          <p:cNvSpPr/>
          <p:nvPr/>
        </p:nvSpPr>
        <p:spPr>
          <a:xfrm>
            <a:off x="866804" y="746044"/>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42" name="object 42"/>
          <p:cNvSpPr/>
          <p:nvPr/>
        </p:nvSpPr>
        <p:spPr>
          <a:xfrm>
            <a:off x="1097228" y="750026"/>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43" name="object 43"/>
          <p:cNvSpPr/>
          <p:nvPr/>
        </p:nvSpPr>
        <p:spPr>
          <a:xfrm>
            <a:off x="1101211" y="519607"/>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44" name="object 44"/>
          <p:cNvSpPr/>
          <p:nvPr/>
        </p:nvSpPr>
        <p:spPr>
          <a:xfrm>
            <a:off x="634709" y="477450"/>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45" name="object 45"/>
          <p:cNvSpPr/>
          <p:nvPr/>
        </p:nvSpPr>
        <p:spPr>
          <a:xfrm>
            <a:off x="828621" y="876612"/>
            <a:ext cx="115570" cy="172085"/>
          </a:xfrm>
          <a:custGeom>
            <a:avLst/>
            <a:gdLst/>
            <a:ahLst/>
            <a:cxnLst/>
            <a:rect l="l" t="t" r="r" b="b"/>
            <a:pathLst>
              <a:path w="115569"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46" name="object 46"/>
          <p:cNvSpPr/>
          <p:nvPr/>
        </p:nvSpPr>
        <p:spPr>
          <a:xfrm>
            <a:off x="1227789" y="739193"/>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47" name="object 47"/>
          <p:cNvSpPr/>
          <p:nvPr/>
        </p:nvSpPr>
        <p:spPr>
          <a:xfrm>
            <a:off x="1090360" y="283522"/>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48" name="object 48"/>
          <p:cNvSpPr/>
          <p:nvPr/>
        </p:nvSpPr>
        <p:spPr>
          <a:xfrm>
            <a:off x="822694" y="699630"/>
            <a:ext cx="86995" cy="58419"/>
          </a:xfrm>
          <a:custGeom>
            <a:avLst/>
            <a:gdLst/>
            <a:ahLst/>
            <a:cxnLst/>
            <a:rect l="l" t="t" r="r" b="b"/>
            <a:pathLst>
              <a:path w="86994" h="58420">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49" name="object 49"/>
          <p:cNvSpPr/>
          <p:nvPr/>
        </p:nvSpPr>
        <p:spPr>
          <a:xfrm>
            <a:off x="1050805" y="774031"/>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50" name="object 50"/>
          <p:cNvSpPr/>
          <p:nvPr/>
        </p:nvSpPr>
        <p:spPr>
          <a:xfrm>
            <a:off x="1125218" y="574318"/>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51" name="object 51"/>
          <p:cNvSpPr/>
          <p:nvPr/>
        </p:nvSpPr>
        <p:spPr>
          <a:xfrm>
            <a:off x="925495" y="471497"/>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52" name="object 52"/>
          <p:cNvSpPr/>
          <p:nvPr/>
        </p:nvSpPr>
        <p:spPr>
          <a:xfrm>
            <a:off x="1002773" y="560644"/>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53" name="object 53"/>
          <p:cNvSpPr/>
          <p:nvPr/>
        </p:nvSpPr>
        <p:spPr>
          <a:xfrm>
            <a:off x="911825" y="648751"/>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54" name="object 54"/>
          <p:cNvSpPr/>
          <p:nvPr/>
        </p:nvSpPr>
        <p:spPr>
          <a:xfrm>
            <a:off x="999938" y="724223"/>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55" name="object 55"/>
          <p:cNvSpPr/>
          <p:nvPr/>
        </p:nvSpPr>
        <p:spPr>
          <a:xfrm>
            <a:off x="1075412" y="651586"/>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56" name="object 56"/>
          <p:cNvSpPr/>
          <p:nvPr/>
        </p:nvSpPr>
        <p:spPr>
          <a:xfrm>
            <a:off x="920148" y="618152"/>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57" name="object 57"/>
          <p:cNvSpPr/>
          <p:nvPr/>
        </p:nvSpPr>
        <p:spPr>
          <a:xfrm>
            <a:off x="969332" y="719388"/>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58" name="object 58"/>
          <p:cNvSpPr/>
          <p:nvPr/>
        </p:nvSpPr>
        <p:spPr>
          <a:xfrm>
            <a:off x="1070565" y="684538"/>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59" name="object 59"/>
          <p:cNvSpPr/>
          <p:nvPr/>
        </p:nvSpPr>
        <p:spPr>
          <a:xfrm>
            <a:off x="1035715" y="568967"/>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60" name="object 60"/>
          <p:cNvSpPr/>
          <p:nvPr/>
        </p:nvSpPr>
        <p:spPr>
          <a:xfrm>
            <a:off x="967828" y="674503"/>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61" name="object 61"/>
          <p:cNvSpPr/>
          <p:nvPr/>
        </p:nvSpPr>
        <p:spPr>
          <a:xfrm>
            <a:off x="1025680" y="693371"/>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62" name="object 62"/>
          <p:cNvSpPr/>
          <p:nvPr/>
        </p:nvSpPr>
        <p:spPr>
          <a:xfrm>
            <a:off x="1044544" y="642717"/>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63" name="object 63"/>
          <p:cNvSpPr/>
          <p:nvPr/>
        </p:nvSpPr>
        <p:spPr>
          <a:xfrm>
            <a:off x="993898" y="616641"/>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65" name="object 65"/>
          <p:cNvSpPr txBox="1">
            <a:spLocks noGrp="1"/>
          </p:cNvSpPr>
          <p:nvPr>
            <p:ph type="title"/>
          </p:nvPr>
        </p:nvSpPr>
        <p:spPr>
          <a:xfrm>
            <a:off x="1104278" y="1553379"/>
            <a:ext cx="5008880" cy="391160"/>
          </a:xfrm>
          <a:prstGeom prst="rect">
            <a:avLst/>
          </a:prstGeom>
        </p:spPr>
        <p:txBody>
          <a:bodyPr vert="horz" wrap="square" lIns="0" tIns="12700" rIns="0" bIns="0" rtlCol="0">
            <a:spAutoFit/>
          </a:bodyPr>
          <a:lstStyle/>
          <a:p>
            <a:pPr marL="12700">
              <a:lnSpc>
                <a:spcPct val="100000"/>
              </a:lnSpc>
              <a:spcBef>
                <a:spcPts val="100"/>
              </a:spcBef>
            </a:pPr>
            <a:r>
              <a:rPr sz="2100" spc="-20" dirty="0">
                <a:latin typeface="Arial Black"/>
                <a:cs typeface="Arial Black"/>
              </a:rPr>
              <a:t>St.</a:t>
            </a:r>
            <a:r>
              <a:rPr sz="2100" spc="-295" dirty="0">
                <a:latin typeface="Arial Black"/>
                <a:cs typeface="Arial Black"/>
              </a:rPr>
              <a:t> </a:t>
            </a:r>
            <a:r>
              <a:rPr sz="2100" spc="20" dirty="0">
                <a:latin typeface="Arial Black"/>
                <a:cs typeface="Arial Black"/>
              </a:rPr>
              <a:t>Paul</a:t>
            </a:r>
            <a:r>
              <a:rPr sz="2400" spc="20" dirty="0">
                <a:latin typeface="Lucida Sans"/>
                <a:cs typeface="Lucida Sans"/>
              </a:rPr>
              <a:t>'</a:t>
            </a:r>
            <a:r>
              <a:rPr sz="2100" spc="20" dirty="0">
                <a:latin typeface="Arial Black"/>
                <a:cs typeface="Arial Black"/>
              </a:rPr>
              <a:t>s</a:t>
            </a:r>
            <a:r>
              <a:rPr sz="2100" spc="-295" dirty="0">
                <a:latin typeface="Arial Black"/>
                <a:cs typeface="Arial Black"/>
              </a:rPr>
              <a:t> </a:t>
            </a:r>
            <a:r>
              <a:rPr sz="2100" spc="65" dirty="0">
                <a:latin typeface="Arial Black"/>
                <a:cs typeface="Arial Black"/>
              </a:rPr>
              <a:t>Greek</a:t>
            </a:r>
            <a:r>
              <a:rPr sz="2100" spc="-290" dirty="0">
                <a:latin typeface="Arial Black"/>
                <a:cs typeface="Arial Black"/>
              </a:rPr>
              <a:t> </a:t>
            </a:r>
            <a:r>
              <a:rPr sz="2100" spc="95" dirty="0">
                <a:latin typeface="Arial Black"/>
                <a:cs typeface="Arial Black"/>
              </a:rPr>
              <a:t>Orthodox</a:t>
            </a:r>
            <a:r>
              <a:rPr sz="2100" spc="-295" dirty="0">
                <a:latin typeface="Arial Black"/>
                <a:cs typeface="Arial Black"/>
              </a:rPr>
              <a:t> </a:t>
            </a:r>
            <a:r>
              <a:rPr sz="2100" spc="100" dirty="0">
                <a:latin typeface="Arial Black"/>
                <a:cs typeface="Arial Black"/>
              </a:rPr>
              <a:t>Church</a:t>
            </a:r>
            <a:endParaRPr sz="2100" dirty="0">
              <a:latin typeface="Arial Black"/>
              <a:cs typeface="Arial Black"/>
            </a:endParaRPr>
          </a:p>
        </p:txBody>
      </p:sp>
      <p:sp>
        <p:nvSpPr>
          <p:cNvPr id="66" name="object 66"/>
          <p:cNvSpPr/>
          <p:nvPr/>
        </p:nvSpPr>
        <p:spPr>
          <a:xfrm>
            <a:off x="282" y="9674611"/>
            <a:ext cx="7079615" cy="384810"/>
          </a:xfrm>
          <a:custGeom>
            <a:avLst/>
            <a:gdLst/>
            <a:ahLst/>
            <a:cxnLst/>
            <a:rect l="l" t="t" r="r" b="b"/>
            <a:pathLst>
              <a:path w="7079615" h="384809">
                <a:moveTo>
                  <a:pt x="0" y="0"/>
                </a:moveTo>
                <a:lnTo>
                  <a:pt x="7079262" y="0"/>
                </a:lnTo>
                <a:lnTo>
                  <a:pt x="7079262" y="384551"/>
                </a:lnTo>
                <a:lnTo>
                  <a:pt x="0" y="384551"/>
                </a:lnTo>
                <a:lnTo>
                  <a:pt x="0" y="0"/>
                </a:lnTo>
                <a:close/>
              </a:path>
            </a:pathLst>
          </a:custGeom>
          <a:solidFill>
            <a:srgbClr val="B5ABAB">
              <a:alpha val="69799"/>
            </a:srgbClr>
          </a:solidFill>
        </p:spPr>
        <p:txBody>
          <a:bodyPr wrap="square" lIns="0" tIns="0" rIns="0" bIns="0" rtlCol="0"/>
          <a:lstStyle/>
          <a:p>
            <a:endParaRPr b="1" dirty="0">
              <a:solidFill>
                <a:srgbClr val="FFD058"/>
              </a:solidFill>
            </a:endParaRPr>
          </a:p>
        </p:txBody>
      </p:sp>
      <p:grpSp>
        <p:nvGrpSpPr>
          <p:cNvPr id="70" name="Group 69">
            <a:extLst>
              <a:ext uri="{FF2B5EF4-FFF2-40B4-BE49-F238E27FC236}">
                <a16:creationId xmlns:a16="http://schemas.microsoft.com/office/drawing/2014/main" id="{E2D1F0CB-8CD4-49F4-AB6F-2E5025FA3203}"/>
              </a:ext>
            </a:extLst>
          </p:cNvPr>
          <p:cNvGrpSpPr/>
          <p:nvPr/>
        </p:nvGrpSpPr>
        <p:grpSpPr>
          <a:xfrm>
            <a:off x="7081043" y="0"/>
            <a:ext cx="691515" cy="10058400"/>
            <a:chOff x="7081043" y="0"/>
            <a:chExt cx="691515" cy="10058400"/>
          </a:xfrm>
        </p:grpSpPr>
        <p:sp>
          <p:nvSpPr>
            <p:cNvPr id="64" name="object 64"/>
            <p:cNvSpPr/>
            <p:nvPr/>
          </p:nvSpPr>
          <p:spPr>
            <a:xfrm>
              <a:off x="7081043" y="0"/>
              <a:ext cx="691515" cy="10058400"/>
            </a:xfrm>
            <a:custGeom>
              <a:avLst/>
              <a:gdLst/>
              <a:ahLst/>
              <a:cxnLst/>
              <a:rect l="l" t="t" r="r" b="b"/>
              <a:pathLst>
                <a:path w="691515" h="10058400">
                  <a:moveTo>
                    <a:pt x="0" y="0"/>
                  </a:moveTo>
                  <a:lnTo>
                    <a:pt x="0" y="10058399"/>
                  </a:lnTo>
                  <a:lnTo>
                    <a:pt x="691356" y="10058399"/>
                  </a:lnTo>
                  <a:lnTo>
                    <a:pt x="691356" y="0"/>
                  </a:lnTo>
                  <a:lnTo>
                    <a:pt x="0" y="0"/>
                  </a:lnTo>
                  <a:close/>
                </a:path>
              </a:pathLst>
            </a:custGeom>
            <a:solidFill>
              <a:srgbClr val="03989D"/>
            </a:solidFill>
          </p:spPr>
          <p:txBody>
            <a:bodyPr wrap="square" lIns="0" tIns="0" rIns="0" bIns="0" rtlCol="0"/>
            <a:lstStyle/>
            <a:p>
              <a:endParaRPr dirty="0"/>
            </a:p>
          </p:txBody>
        </p:sp>
        <p:sp>
          <p:nvSpPr>
            <p:cNvPr id="69" name="TextBox 68">
              <a:extLst>
                <a:ext uri="{FF2B5EF4-FFF2-40B4-BE49-F238E27FC236}">
                  <a16:creationId xmlns:a16="http://schemas.microsoft.com/office/drawing/2014/main" id="{29CC7F86-A664-4FD7-AFDF-6D9FAFA44659}"/>
                </a:ext>
              </a:extLst>
            </p:cNvPr>
            <p:cNvSpPr txBox="1"/>
            <p:nvPr/>
          </p:nvSpPr>
          <p:spPr>
            <a:xfrm rot="16200000">
              <a:off x="5959773" y="7060912"/>
              <a:ext cx="2951449" cy="584775"/>
            </a:xfrm>
            <a:prstGeom prst="rect">
              <a:avLst/>
            </a:prstGeom>
            <a:noFill/>
          </p:spPr>
          <p:txBody>
            <a:bodyPr wrap="none" rtlCol="0">
              <a:spAutoFit/>
            </a:bodyPr>
            <a:lstStyle/>
            <a:p>
              <a:r>
                <a:rPr lang="en-US" sz="3200" b="1" dirty="0">
                  <a:solidFill>
                    <a:schemeClr val="bg1"/>
                  </a:solidFill>
                </a:rPr>
                <a:t>USHER  EDITION</a:t>
              </a:r>
            </a:p>
          </p:txBody>
        </p:sp>
      </p:grpSp>
      <p:sp>
        <p:nvSpPr>
          <p:cNvPr id="71" name="object 68">
            <a:extLst>
              <a:ext uri="{FF2B5EF4-FFF2-40B4-BE49-F238E27FC236}">
                <a16:creationId xmlns:a16="http://schemas.microsoft.com/office/drawing/2014/main" id="{A107872F-12A7-4D5E-B250-B44B5F044299}"/>
              </a:ext>
            </a:extLst>
          </p:cNvPr>
          <p:cNvSpPr txBox="1"/>
          <p:nvPr/>
        </p:nvSpPr>
        <p:spPr>
          <a:xfrm>
            <a:off x="1104278" y="2232325"/>
            <a:ext cx="4930140" cy="2649855"/>
          </a:xfrm>
          <a:prstGeom prst="rect">
            <a:avLst/>
          </a:prstGeom>
        </p:spPr>
        <p:txBody>
          <a:bodyPr vert="horz" wrap="square" lIns="0" tIns="57785" rIns="0" bIns="0" rtlCol="0">
            <a:spAutoFit/>
          </a:bodyPr>
          <a:lstStyle/>
          <a:p>
            <a:pPr marL="12700" marR="898525">
              <a:lnSpc>
                <a:spcPts val="5860"/>
              </a:lnSpc>
              <a:spcBef>
                <a:spcPts val="455"/>
              </a:spcBef>
            </a:pPr>
            <a:r>
              <a:rPr sz="5050" spc="285" dirty="0">
                <a:solidFill>
                  <a:srgbClr val="212121"/>
                </a:solidFill>
                <a:latin typeface="Arial"/>
                <a:cs typeface="Arial"/>
              </a:rPr>
              <a:t>The</a:t>
            </a:r>
            <a:r>
              <a:rPr sz="5050" spc="-520" dirty="0">
                <a:solidFill>
                  <a:srgbClr val="212121"/>
                </a:solidFill>
                <a:latin typeface="Arial"/>
                <a:cs typeface="Arial"/>
              </a:rPr>
              <a:t> </a:t>
            </a:r>
            <a:r>
              <a:rPr sz="5050" spc="434" dirty="0">
                <a:solidFill>
                  <a:srgbClr val="212121"/>
                </a:solidFill>
                <a:latin typeface="Arial"/>
                <a:cs typeface="Arial"/>
              </a:rPr>
              <a:t>Journey  </a:t>
            </a:r>
            <a:r>
              <a:rPr sz="5050" spc="385" dirty="0">
                <a:solidFill>
                  <a:srgbClr val="212121"/>
                </a:solidFill>
                <a:latin typeface="Arial"/>
                <a:cs typeface="Arial"/>
              </a:rPr>
              <a:t>Home</a:t>
            </a:r>
            <a:endParaRPr sz="5050" dirty="0">
              <a:latin typeface="Arial"/>
              <a:cs typeface="Arial"/>
            </a:endParaRPr>
          </a:p>
          <a:p>
            <a:pPr marL="59055">
              <a:lnSpc>
                <a:spcPts val="2010"/>
              </a:lnSpc>
            </a:pPr>
            <a:r>
              <a:rPr sz="2000" spc="10" dirty="0">
                <a:latin typeface="Lucida Sans Unicode"/>
                <a:cs typeface="Lucida Sans Unicode"/>
              </a:rPr>
              <a:t>Re</a:t>
            </a:r>
            <a:r>
              <a:rPr sz="1500" spc="10" dirty="0">
                <a:latin typeface="Arial Narrow"/>
                <a:cs typeface="Arial Narrow"/>
              </a:rPr>
              <a:t>-</a:t>
            </a:r>
            <a:r>
              <a:rPr sz="2000" spc="10" dirty="0">
                <a:latin typeface="Lucida Sans Unicode"/>
                <a:cs typeface="Lucida Sans Unicode"/>
              </a:rPr>
              <a:t>opening</a:t>
            </a:r>
            <a:r>
              <a:rPr sz="2000" spc="-190" dirty="0">
                <a:latin typeface="Lucida Sans Unicode"/>
                <a:cs typeface="Lucida Sans Unicode"/>
              </a:rPr>
              <a:t> </a:t>
            </a:r>
            <a:r>
              <a:rPr sz="2000" spc="-50" dirty="0">
                <a:latin typeface="Lucida Sans Unicode"/>
                <a:cs typeface="Lucida Sans Unicode"/>
              </a:rPr>
              <a:t>St.</a:t>
            </a:r>
            <a:r>
              <a:rPr sz="2000" spc="-190" dirty="0">
                <a:latin typeface="Lucida Sans Unicode"/>
                <a:cs typeface="Lucida Sans Unicode"/>
              </a:rPr>
              <a:t> </a:t>
            </a:r>
            <a:r>
              <a:rPr sz="2000" spc="15" dirty="0">
                <a:latin typeface="Lucida Sans Unicode"/>
                <a:cs typeface="Lucida Sans Unicode"/>
              </a:rPr>
              <a:t>Paul</a:t>
            </a:r>
            <a:r>
              <a:rPr sz="1500" spc="15" dirty="0">
                <a:latin typeface="Arial Narrow"/>
                <a:cs typeface="Arial Narrow"/>
              </a:rPr>
              <a:t>'</a:t>
            </a:r>
            <a:r>
              <a:rPr sz="2000" spc="15" dirty="0">
                <a:latin typeface="Lucida Sans Unicode"/>
                <a:cs typeface="Lucida Sans Unicode"/>
              </a:rPr>
              <a:t>s</a:t>
            </a:r>
            <a:r>
              <a:rPr sz="2000" spc="-190" dirty="0">
                <a:latin typeface="Lucida Sans Unicode"/>
                <a:cs typeface="Lucida Sans Unicode"/>
              </a:rPr>
              <a:t> </a:t>
            </a:r>
            <a:r>
              <a:rPr sz="2000" spc="-100" dirty="0">
                <a:latin typeface="Lucida Sans Unicode"/>
                <a:cs typeface="Lucida Sans Unicode"/>
              </a:rPr>
              <a:t>for</a:t>
            </a:r>
            <a:r>
              <a:rPr sz="2000" spc="-185" dirty="0">
                <a:latin typeface="Lucida Sans Unicode"/>
                <a:cs typeface="Lucida Sans Unicode"/>
              </a:rPr>
              <a:t> </a:t>
            </a:r>
            <a:r>
              <a:rPr sz="2000" spc="-10" dirty="0">
                <a:latin typeface="Lucida Sans Unicode"/>
                <a:cs typeface="Lucida Sans Unicode"/>
              </a:rPr>
              <a:t>Worship</a:t>
            </a:r>
            <a:endParaRPr sz="2000" dirty="0">
              <a:latin typeface="Lucida Sans Unicode"/>
              <a:cs typeface="Lucida Sans Unicode"/>
            </a:endParaRPr>
          </a:p>
          <a:p>
            <a:pPr>
              <a:lnSpc>
                <a:spcPct val="100000"/>
              </a:lnSpc>
              <a:spcBef>
                <a:spcPts val="40"/>
              </a:spcBef>
            </a:pPr>
            <a:endParaRPr sz="2650" dirty="0">
              <a:latin typeface="Lucida Sans Unicode"/>
              <a:cs typeface="Lucida Sans Unicode"/>
            </a:endParaRPr>
          </a:p>
          <a:p>
            <a:pPr marL="59055">
              <a:lnSpc>
                <a:spcPct val="100000"/>
              </a:lnSpc>
            </a:pPr>
            <a:r>
              <a:rPr sz="2050" i="1" spc="30" dirty="0">
                <a:solidFill>
                  <a:srgbClr val="03989D"/>
                </a:solidFill>
                <a:latin typeface="Trebuchet MS"/>
                <a:cs typeface="Trebuchet MS"/>
              </a:rPr>
              <a:t>"Make</a:t>
            </a:r>
            <a:r>
              <a:rPr sz="2050" i="1" spc="-220" dirty="0">
                <a:solidFill>
                  <a:srgbClr val="03989D"/>
                </a:solidFill>
                <a:latin typeface="Trebuchet MS"/>
                <a:cs typeface="Trebuchet MS"/>
              </a:rPr>
              <a:t> </a:t>
            </a:r>
            <a:r>
              <a:rPr sz="2050" i="1" spc="75" dirty="0">
                <a:solidFill>
                  <a:srgbClr val="03989D"/>
                </a:solidFill>
                <a:latin typeface="Trebuchet MS"/>
                <a:cs typeface="Trebuchet MS"/>
              </a:rPr>
              <a:t>Love</a:t>
            </a:r>
            <a:r>
              <a:rPr sz="2050" i="1" spc="-215" dirty="0">
                <a:solidFill>
                  <a:srgbClr val="03989D"/>
                </a:solidFill>
                <a:latin typeface="Trebuchet MS"/>
                <a:cs typeface="Trebuchet MS"/>
              </a:rPr>
              <a:t> </a:t>
            </a:r>
            <a:r>
              <a:rPr sz="2050" i="1" spc="10" dirty="0">
                <a:solidFill>
                  <a:srgbClr val="03989D"/>
                </a:solidFill>
                <a:latin typeface="Trebuchet MS"/>
                <a:cs typeface="Trebuchet MS"/>
              </a:rPr>
              <a:t>Your</a:t>
            </a:r>
            <a:r>
              <a:rPr sz="2050" i="1" spc="-220" dirty="0">
                <a:solidFill>
                  <a:srgbClr val="03989D"/>
                </a:solidFill>
                <a:latin typeface="Trebuchet MS"/>
                <a:cs typeface="Trebuchet MS"/>
              </a:rPr>
              <a:t> </a:t>
            </a:r>
            <a:r>
              <a:rPr sz="2050" i="1" spc="-25" dirty="0">
                <a:solidFill>
                  <a:srgbClr val="03989D"/>
                </a:solidFill>
                <a:latin typeface="Trebuchet MS"/>
                <a:cs typeface="Trebuchet MS"/>
              </a:rPr>
              <a:t>Aim"</a:t>
            </a:r>
            <a:r>
              <a:rPr sz="2050" i="1" spc="-175" dirty="0">
                <a:solidFill>
                  <a:srgbClr val="03989D"/>
                </a:solidFill>
                <a:latin typeface="Trebuchet MS"/>
                <a:cs typeface="Trebuchet MS"/>
              </a:rPr>
              <a:t> </a:t>
            </a:r>
            <a:r>
              <a:rPr sz="1500" spc="155" dirty="0">
                <a:solidFill>
                  <a:srgbClr val="03989D"/>
                </a:solidFill>
                <a:latin typeface="Arial Narrow"/>
                <a:cs typeface="Arial Narrow"/>
              </a:rPr>
              <a:t>-</a:t>
            </a:r>
            <a:r>
              <a:rPr sz="1500" spc="105" dirty="0">
                <a:solidFill>
                  <a:srgbClr val="03989D"/>
                </a:solidFill>
                <a:latin typeface="Arial Narrow"/>
                <a:cs typeface="Arial Narrow"/>
              </a:rPr>
              <a:t> </a:t>
            </a:r>
            <a:r>
              <a:rPr sz="2000" spc="-65" dirty="0">
                <a:solidFill>
                  <a:srgbClr val="03989D"/>
                </a:solidFill>
                <a:latin typeface="Lucida Sans Unicode"/>
                <a:cs typeface="Lucida Sans Unicode"/>
              </a:rPr>
              <a:t>1</a:t>
            </a:r>
            <a:r>
              <a:rPr sz="2000" spc="-190" dirty="0">
                <a:solidFill>
                  <a:srgbClr val="03989D"/>
                </a:solidFill>
                <a:latin typeface="Lucida Sans Unicode"/>
                <a:cs typeface="Lucida Sans Unicode"/>
              </a:rPr>
              <a:t> </a:t>
            </a:r>
            <a:r>
              <a:rPr sz="2000" spc="-50" dirty="0">
                <a:solidFill>
                  <a:srgbClr val="03989D"/>
                </a:solidFill>
                <a:latin typeface="Lucida Sans Unicode"/>
                <a:cs typeface="Lucida Sans Unicode"/>
              </a:rPr>
              <a:t>Corinthians</a:t>
            </a:r>
            <a:r>
              <a:rPr sz="2000" spc="-185" dirty="0">
                <a:solidFill>
                  <a:srgbClr val="03989D"/>
                </a:solidFill>
                <a:latin typeface="Lucida Sans Unicode"/>
                <a:cs typeface="Lucida Sans Unicode"/>
              </a:rPr>
              <a:t> </a:t>
            </a:r>
            <a:r>
              <a:rPr sz="2000" spc="-95" dirty="0">
                <a:solidFill>
                  <a:srgbClr val="03989D"/>
                </a:solidFill>
                <a:latin typeface="Lucida Sans Unicode"/>
                <a:cs typeface="Lucida Sans Unicode"/>
              </a:rPr>
              <a:t>14:1</a:t>
            </a:r>
            <a:endParaRPr sz="2000" dirty="0">
              <a:latin typeface="Lucida Sans Unicode"/>
              <a:cs typeface="Lucida Sans Unicode"/>
            </a:endParaRPr>
          </a:p>
        </p:txBody>
      </p:sp>
      <p:sp>
        <p:nvSpPr>
          <p:cNvPr id="72" name="TextBox 71">
            <a:extLst>
              <a:ext uri="{FF2B5EF4-FFF2-40B4-BE49-F238E27FC236}">
                <a16:creationId xmlns:a16="http://schemas.microsoft.com/office/drawing/2014/main" id="{B0B0C05C-CA54-453D-A818-C0D29EB6D81B}"/>
              </a:ext>
            </a:extLst>
          </p:cNvPr>
          <p:cNvSpPr txBox="1"/>
          <p:nvPr/>
        </p:nvSpPr>
        <p:spPr>
          <a:xfrm flipH="1">
            <a:off x="3124200" y="9714011"/>
            <a:ext cx="2005720" cy="307777"/>
          </a:xfrm>
          <a:prstGeom prst="rect">
            <a:avLst/>
          </a:prstGeom>
          <a:noFill/>
        </p:spPr>
        <p:txBody>
          <a:bodyPr wrap="square" rtlCol="0">
            <a:spAutoFit/>
          </a:bodyPr>
          <a:lstStyle/>
          <a:p>
            <a:r>
              <a:rPr lang="en-US" sz="1400" dirty="0">
                <a:solidFill>
                  <a:srgbClr val="03989D"/>
                </a:solidFill>
              </a:rPr>
              <a:t>June 2020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474562" y="2374422"/>
            <a:ext cx="416727" cy="355681"/>
          </a:xfrm>
          <a:custGeom>
            <a:avLst/>
            <a:gdLst/>
            <a:ahLst/>
            <a:cxnLst/>
            <a:rect l="l" t="t" r="r" b="b"/>
            <a:pathLst>
              <a:path w="942975" h="942975">
                <a:moveTo>
                  <a:pt x="471487" y="942974"/>
                </a:moveTo>
                <a:lnTo>
                  <a:pt x="423280" y="940540"/>
                </a:lnTo>
                <a:lnTo>
                  <a:pt x="376466" y="933395"/>
                </a:lnTo>
                <a:lnTo>
                  <a:pt x="331282" y="921775"/>
                </a:lnTo>
                <a:lnTo>
                  <a:pt x="287964" y="905920"/>
                </a:lnTo>
                <a:lnTo>
                  <a:pt x="246749" y="886064"/>
                </a:lnTo>
                <a:lnTo>
                  <a:pt x="207875" y="862446"/>
                </a:lnTo>
                <a:lnTo>
                  <a:pt x="171578" y="835303"/>
                </a:lnTo>
                <a:lnTo>
                  <a:pt x="138096" y="804871"/>
                </a:lnTo>
                <a:lnTo>
                  <a:pt x="107665" y="771388"/>
                </a:lnTo>
                <a:lnTo>
                  <a:pt x="80523" y="735091"/>
                </a:lnTo>
                <a:lnTo>
                  <a:pt x="56906" y="696217"/>
                </a:lnTo>
                <a:lnTo>
                  <a:pt x="37052" y="655002"/>
                </a:lnTo>
                <a:lnTo>
                  <a:pt x="21197" y="611685"/>
                </a:lnTo>
                <a:lnTo>
                  <a:pt x="9579" y="566502"/>
                </a:lnTo>
                <a:lnTo>
                  <a:pt x="2434" y="519690"/>
                </a:lnTo>
                <a:lnTo>
                  <a:pt x="0" y="471487"/>
                </a:lnTo>
                <a:lnTo>
                  <a:pt x="2434" y="423280"/>
                </a:lnTo>
                <a:lnTo>
                  <a:pt x="9579" y="376466"/>
                </a:lnTo>
                <a:lnTo>
                  <a:pt x="21197" y="331282"/>
                </a:lnTo>
                <a:lnTo>
                  <a:pt x="37052" y="287964"/>
                </a:lnTo>
                <a:lnTo>
                  <a:pt x="56906" y="246749"/>
                </a:lnTo>
                <a:lnTo>
                  <a:pt x="80523" y="207875"/>
                </a:lnTo>
                <a:lnTo>
                  <a:pt x="107665" y="171578"/>
                </a:lnTo>
                <a:lnTo>
                  <a:pt x="138096" y="138096"/>
                </a:lnTo>
                <a:lnTo>
                  <a:pt x="171578" y="107665"/>
                </a:lnTo>
                <a:lnTo>
                  <a:pt x="207875" y="80523"/>
                </a:lnTo>
                <a:lnTo>
                  <a:pt x="246749" y="56906"/>
                </a:lnTo>
                <a:lnTo>
                  <a:pt x="287964" y="37052"/>
                </a:lnTo>
                <a:lnTo>
                  <a:pt x="331282" y="21197"/>
                </a:lnTo>
                <a:lnTo>
                  <a:pt x="376466" y="9579"/>
                </a:lnTo>
                <a:lnTo>
                  <a:pt x="423280" y="2434"/>
                </a:lnTo>
                <a:lnTo>
                  <a:pt x="471487" y="0"/>
                </a:lnTo>
                <a:lnTo>
                  <a:pt x="519697" y="2434"/>
                </a:lnTo>
                <a:lnTo>
                  <a:pt x="566513" y="9579"/>
                </a:lnTo>
                <a:lnTo>
                  <a:pt x="611699" y="21197"/>
                </a:lnTo>
                <a:lnTo>
                  <a:pt x="655018" y="37052"/>
                </a:lnTo>
                <a:lnTo>
                  <a:pt x="696233" y="56906"/>
                </a:lnTo>
                <a:lnTo>
                  <a:pt x="735107" y="80523"/>
                </a:lnTo>
                <a:lnTo>
                  <a:pt x="771404" y="107665"/>
                </a:lnTo>
                <a:lnTo>
                  <a:pt x="800385" y="134006"/>
                </a:lnTo>
                <a:lnTo>
                  <a:pt x="602692" y="134006"/>
                </a:lnTo>
                <a:lnTo>
                  <a:pt x="566909" y="138298"/>
                </a:lnTo>
                <a:lnTo>
                  <a:pt x="524332" y="148776"/>
                </a:lnTo>
                <a:lnTo>
                  <a:pt x="481447" y="161607"/>
                </a:lnTo>
                <a:lnTo>
                  <a:pt x="444735" y="172960"/>
                </a:lnTo>
                <a:lnTo>
                  <a:pt x="405982" y="190002"/>
                </a:lnTo>
                <a:lnTo>
                  <a:pt x="373182" y="216286"/>
                </a:lnTo>
                <a:lnTo>
                  <a:pt x="350439" y="250005"/>
                </a:lnTo>
                <a:lnTo>
                  <a:pt x="341856" y="289351"/>
                </a:lnTo>
                <a:lnTo>
                  <a:pt x="341856" y="296075"/>
                </a:lnTo>
                <a:lnTo>
                  <a:pt x="342648" y="309550"/>
                </a:lnTo>
                <a:lnTo>
                  <a:pt x="488861" y="309550"/>
                </a:lnTo>
                <a:lnTo>
                  <a:pt x="481377" y="332755"/>
                </a:lnTo>
                <a:lnTo>
                  <a:pt x="466344" y="383418"/>
                </a:lnTo>
                <a:lnTo>
                  <a:pt x="452113" y="435617"/>
                </a:lnTo>
                <a:lnTo>
                  <a:pt x="439230" y="487646"/>
                </a:lnTo>
                <a:lnTo>
                  <a:pt x="428240" y="537799"/>
                </a:lnTo>
                <a:lnTo>
                  <a:pt x="419687" y="584370"/>
                </a:lnTo>
                <a:lnTo>
                  <a:pt x="414115" y="625652"/>
                </a:lnTo>
                <a:lnTo>
                  <a:pt x="411995" y="673378"/>
                </a:lnTo>
                <a:lnTo>
                  <a:pt x="343083" y="684585"/>
                </a:lnTo>
                <a:lnTo>
                  <a:pt x="289713" y="708365"/>
                </a:lnTo>
                <a:lnTo>
                  <a:pt x="255211" y="738654"/>
                </a:lnTo>
                <a:lnTo>
                  <a:pt x="242900" y="769392"/>
                </a:lnTo>
                <a:lnTo>
                  <a:pt x="242952" y="774507"/>
                </a:lnTo>
                <a:lnTo>
                  <a:pt x="246191" y="777775"/>
                </a:lnTo>
                <a:lnTo>
                  <a:pt x="251265" y="777841"/>
                </a:lnTo>
                <a:lnTo>
                  <a:pt x="829451" y="777841"/>
                </a:lnTo>
                <a:lnTo>
                  <a:pt x="804885" y="804871"/>
                </a:lnTo>
                <a:lnTo>
                  <a:pt x="771404" y="835303"/>
                </a:lnTo>
                <a:lnTo>
                  <a:pt x="735107" y="862446"/>
                </a:lnTo>
                <a:lnTo>
                  <a:pt x="696233" y="886064"/>
                </a:lnTo>
                <a:lnTo>
                  <a:pt x="655018" y="905920"/>
                </a:lnTo>
                <a:lnTo>
                  <a:pt x="611699" y="921775"/>
                </a:lnTo>
                <a:lnTo>
                  <a:pt x="566513" y="933395"/>
                </a:lnTo>
                <a:lnTo>
                  <a:pt x="519697" y="940540"/>
                </a:lnTo>
                <a:lnTo>
                  <a:pt x="471487" y="942974"/>
                </a:lnTo>
                <a:close/>
              </a:path>
              <a:path w="942975" h="942975">
                <a:moveTo>
                  <a:pt x="841518" y="763093"/>
                </a:moveTo>
                <a:lnTo>
                  <a:pt x="619987" y="763093"/>
                </a:lnTo>
                <a:lnTo>
                  <a:pt x="633202" y="761337"/>
                </a:lnTo>
                <a:lnTo>
                  <a:pt x="643102" y="755801"/>
                </a:lnTo>
                <a:lnTo>
                  <a:pt x="650498" y="746167"/>
                </a:lnTo>
                <a:lnTo>
                  <a:pt x="656197" y="732116"/>
                </a:lnTo>
                <a:lnTo>
                  <a:pt x="660088" y="721126"/>
                </a:lnTo>
                <a:lnTo>
                  <a:pt x="664550" y="709507"/>
                </a:lnTo>
                <a:lnTo>
                  <a:pt x="668234" y="699138"/>
                </a:lnTo>
                <a:lnTo>
                  <a:pt x="669785" y="691898"/>
                </a:lnTo>
                <a:lnTo>
                  <a:pt x="661276" y="679056"/>
                </a:lnTo>
                <a:lnTo>
                  <a:pt x="636132" y="674440"/>
                </a:lnTo>
                <a:lnTo>
                  <a:pt x="538834" y="673793"/>
                </a:lnTo>
                <a:lnTo>
                  <a:pt x="544792" y="616644"/>
                </a:lnTo>
                <a:lnTo>
                  <a:pt x="553701" y="557884"/>
                </a:lnTo>
                <a:lnTo>
                  <a:pt x="564722" y="498759"/>
                </a:lnTo>
                <a:lnTo>
                  <a:pt x="577011" y="440517"/>
                </a:lnTo>
                <a:lnTo>
                  <a:pt x="589728" y="384404"/>
                </a:lnTo>
                <a:lnTo>
                  <a:pt x="602119" y="331282"/>
                </a:lnTo>
                <a:lnTo>
                  <a:pt x="613079" y="283552"/>
                </a:lnTo>
                <a:lnTo>
                  <a:pt x="622029" y="241307"/>
                </a:lnTo>
                <a:lnTo>
                  <a:pt x="628042" y="206177"/>
                </a:lnTo>
                <a:lnTo>
                  <a:pt x="630275" y="179410"/>
                </a:lnTo>
                <a:lnTo>
                  <a:pt x="627077" y="162756"/>
                </a:lnTo>
                <a:lnTo>
                  <a:pt x="619365" y="148210"/>
                </a:lnTo>
                <a:lnTo>
                  <a:pt x="610213" y="137913"/>
                </a:lnTo>
                <a:lnTo>
                  <a:pt x="602692" y="134006"/>
                </a:lnTo>
                <a:lnTo>
                  <a:pt x="800385" y="134006"/>
                </a:lnTo>
                <a:lnTo>
                  <a:pt x="835315" y="171578"/>
                </a:lnTo>
                <a:lnTo>
                  <a:pt x="862456" y="207875"/>
                </a:lnTo>
                <a:lnTo>
                  <a:pt x="886072" y="246749"/>
                </a:lnTo>
                <a:lnTo>
                  <a:pt x="905925" y="287964"/>
                </a:lnTo>
                <a:lnTo>
                  <a:pt x="921779" y="331282"/>
                </a:lnTo>
                <a:lnTo>
                  <a:pt x="933396" y="376466"/>
                </a:lnTo>
                <a:lnTo>
                  <a:pt x="940540" y="423280"/>
                </a:lnTo>
                <a:lnTo>
                  <a:pt x="942974" y="471487"/>
                </a:lnTo>
                <a:lnTo>
                  <a:pt x="940540" y="519690"/>
                </a:lnTo>
                <a:lnTo>
                  <a:pt x="933396" y="566502"/>
                </a:lnTo>
                <a:lnTo>
                  <a:pt x="921779" y="611685"/>
                </a:lnTo>
                <a:lnTo>
                  <a:pt x="905925" y="655002"/>
                </a:lnTo>
                <a:lnTo>
                  <a:pt x="886072" y="696217"/>
                </a:lnTo>
                <a:lnTo>
                  <a:pt x="862456" y="735091"/>
                </a:lnTo>
                <a:lnTo>
                  <a:pt x="841518" y="763093"/>
                </a:lnTo>
                <a:close/>
              </a:path>
              <a:path w="942975" h="942975">
                <a:moveTo>
                  <a:pt x="488861" y="309550"/>
                </a:moveTo>
                <a:lnTo>
                  <a:pt x="349391" y="309550"/>
                </a:lnTo>
                <a:lnTo>
                  <a:pt x="371551" y="302899"/>
                </a:lnTo>
                <a:lnTo>
                  <a:pt x="400575" y="286825"/>
                </a:lnTo>
                <a:lnTo>
                  <a:pt x="437011" y="267316"/>
                </a:lnTo>
                <a:lnTo>
                  <a:pt x="481407" y="250359"/>
                </a:lnTo>
                <a:lnTo>
                  <a:pt x="511677" y="242863"/>
                </a:lnTo>
                <a:lnTo>
                  <a:pt x="496670" y="285334"/>
                </a:lnTo>
                <a:lnTo>
                  <a:pt x="488861" y="309550"/>
                </a:lnTo>
                <a:close/>
              </a:path>
              <a:path w="942975" h="942975">
                <a:moveTo>
                  <a:pt x="829451" y="777841"/>
                </a:moveTo>
                <a:lnTo>
                  <a:pt x="251265" y="777841"/>
                </a:lnTo>
                <a:lnTo>
                  <a:pt x="285232" y="774507"/>
                </a:lnTo>
                <a:lnTo>
                  <a:pt x="328356" y="767121"/>
                </a:lnTo>
                <a:lnTo>
                  <a:pt x="381246" y="759774"/>
                </a:lnTo>
                <a:lnTo>
                  <a:pt x="444508" y="756558"/>
                </a:lnTo>
                <a:lnTo>
                  <a:pt x="480660" y="757624"/>
                </a:lnTo>
                <a:lnTo>
                  <a:pt x="619987" y="763093"/>
                </a:lnTo>
                <a:lnTo>
                  <a:pt x="841518" y="763093"/>
                </a:lnTo>
                <a:lnTo>
                  <a:pt x="835315" y="771388"/>
                </a:lnTo>
                <a:lnTo>
                  <a:pt x="829451" y="777841"/>
                </a:lnTo>
                <a:close/>
              </a:path>
            </a:pathLst>
          </a:custGeom>
          <a:solidFill>
            <a:srgbClr val="FF0000"/>
          </a:solidFill>
        </p:spPr>
        <p:txBody>
          <a:bodyPr wrap="square" lIns="0" tIns="0" rIns="0" bIns="0" rtlCol="0"/>
          <a:lstStyle/>
          <a:p>
            <a:endParaRPr dirty="0"/>
          </a:p>
        </p:txBody>
      </p:sp>
      <p:sp>
        <p:nvSpPr>
          <p:cNvPr id="9" name="object 9"/>
          <p:cNvSpPr/>
          <p:nvPr/>
        </p:nvSpPr>
        <p:spPr>
          <a:xfrm>
            <a:off x="482980" y="3825416"/>
            <a:ext cx="399890" cy="341310"/>
          </a:xfrm>
          <a:custGeom>
            <a:avLst/>
            <a:gdLst/>
            <a:ahLst/>
            <a:cxnLst/>
            <a:rect l="l" t="t" r="r" b="b"/>
            <a:pathLst>
              <a:path w="904875" h="904875">
                <a:moveTo>
                  <a:pt x="452437" y="904874"/>
                </a:moveTo>
                <a:lnTo>
                  <a:pt x="403139" y="902220"/>
                </a:lnTo>
                <a:lnTo>
                  <a:pt x="355379" y="894440"/>
                </a:lnTo>
                <a:lnTo>
                  <a:pt x="309433" y="881810"/>
                </a:lnTo>
                <a:lnTo>
                  <a:pt x="265576" y="864608"/>
                </a:lnTo>
                <a:lnTo>
                  <a:pt x="224084" y="843107"/>
                </a:lnTo>
                <a:lnTo>
                  <a:pt x="185234" y="817585"/>
                </a:lnTo>
                <a:lnTo>
                  <a:pt x="149302" y="788317"/>
                </a:lnTo>
                <a:lnTo>
                  <a:pt x="116563" y="755579"/>
                </a:lnTo>
                <a:lnTo>
                  <a:pt x="87294" y="719648"/>
                </a:lnTo>
                <a:lnTo>
                  <a:pt x="61771" y="680798"/>
                </a:lnTo>
                <a:lnTo>
                  <a:pt x="40269" y="639306"/>
                </a:lnTo>
                <a:lnTo>
                  <a:pt x="23065" y="595448"/>
                </a:lnTo>
                <a:lnTo>
                  <a:pt x="10435" y="549500"/>
                </a:lnTo>
                <a:lnTo>
                  <a:pt x="2654" y="501738"/>
                </a:lnTo>
                <a:lnTo>
                  <a:pt x="0" y="452437"/>
                </a:lnTo>
                <a:lnTo>
                  <a:pt x="2654" y="403139"/>
                </a:lnTo>
                <a:lnTo>
                  <a:pt x="10435" y="355379"/>
                </a:lnTo>
                <a:lnTo>
                  <a:pt x="23065" y="309433"/>
                </a:lnTo>
                <a:lnTo>
                  <a:pt x="40269" y="265576"/>
                </a:lnTo>
                <a:lnTo>
                  <a:pt x="61771" y="224084"/>
                </a:lnTo>
                <a:lnTo>
                  <a:pt x="87294" y="185234"/>
                </a:lnTo>
                <a:lnTo>
                  <a:pt x="116563" y="149302"/>
                </a:lnTo>
                <a:lnTo>
                  <a:pt x="149302" y="116563"/>
                </a:lnTo>
                <a:lnTo>
                  <a:pt x="185234" y="87294"/>
                </a:lnTo>
                <a:lnTo>
                  <a:pt x="224084" y="61771"/>
                </a:lnTo>
                <a:lnTo>
                  <a:pt x="265576" y="40269"/>
                </a:lnTo>
                <a:lnTo>
                  <a:pt x="309433" y="23065"/>
                </a:lnTo>
                <a:lnTo>
                  <a:pt x="355379" y="10435"/>
                </a:lnTo>
                <a:lnTo>
                  <a:pt x="403139" y="2654"/>
                </a:lnTo>
                <a:lnTo>
                  <a:pt x="452437" y="0"/>
                </a:lnTo>
                <a:lnTo>
                  <a:pt x="501738" y="2654"/>
                </a:lnTo>
                <a:lnTo>
                  <a:pt x="549500" y="10435"/>
                </a:lnTo>
                <a:lnTo>
                  <a:pt x="595448" y="23065"/>
                </a:lnTo>
                <a:lnTo>
                  <a:pt x="639306" y="40269"/>
                </a:lnTo>
                <a:lnTo>
                  <a:pt x="680798" y="61771"/>
                </a:lnTo>
                <a:lnTo>
                  <a:pt x="719648" y="87294"/>
                </a:lnTo>
                <a:lnTo>
                  <a:pt x="755579" y="116563"/>
                </a:lnTo>
                <a:lnTo>
                  <a:pt x="771652" y="132636"/>
                </a:lnTo>
                <a:lnTo>
                  <a:pt x="459124" y="132636"/>
                </a:lnTo>
                <a:lnTo>
                  <a:pt x="398463" y="141313"/>
                </a:lnTo>
                <a:lnTo>
                  <a:pt x="350268" y="164278"/>
                </a:lnTo>
                <a:lnTo>
                  <a:pt x="315106" y="196266"/>
                </a:lnTo>
                <a:lnTo>
                  <a:pt x="293546" y="232012"/>
                </a:lnTo>
                <a:lnTo>
                  <a:pt x="286121" y="271589"/>
                </a:lnTo>
                <a:lnTo>
                  <a:pt x="289958" y="278511"/>
                </a:lnTo>
                <a:lnTo>
                  <a:pt x="512037" y="278547"/>
                </a:lnTo>
                <a:lnTo>
                  <a:pt x="512276" y="280004"/>
                </a:lnTo>
                <a:lnTo>
                  <a:pt x="507524" y="327673"/>
                </a:lnTo>
                <a:lnTo>
                  <a:pt x="494851" y="375697"/>
                </a:lnTo>
                <a:lnTo>
                  <a:pt x="476179" y="423064"/>
                </a:lnTo>
                <a:lnTo>
                  <a:pt x="453423" y="468758"/>
                </a:lnTo>
                <a:lnTo>
                  <a:pt x="428504" y="511767"/>
                </a:lnTo>
                <a:lnTo>
                  <a:pt x="403338" y="551077"/>
                </a:lnTo>
                <a:lnTo>
                  <a:pt x="398067" y="557620"/>
                </a:lnTo>
                <a:lnTo>
                  <a:pt x="295215" y="557620"/>
                </a:lnTo>
                <a:lnTo>
                  <a:pt x="254364" y="562380"/>
                </a:lnTo>
                <a:lnTo>
                  <a:pt x="222045" y="577022"/>
                </a:lnTo>
                <a:lnTo>
                  <a:pt x="200764" y="601617"/>
                </a:lnTo>
                <a:lnTo>
                  <a:pt x="193027" y="636235"/>
                </a:lnTo>
                <a:lnTo>
                  <a:pt x="198441" y="671029"/>
                </a:lnTo>
                <a:lnTo>
                  <a:pt x="215249" y="698237"/>
                </a:lnTo>
                <a:lnTo>
                  <a:pt x="243876" y="715992"/>
                </a:lnTo>
                <a:lnTo>
                  <a:pt x="284746" y="722425"/>
                </a:lnTo>
                <a:lnTo>
                  <a:pt x="815323" y="722425"/>
                </a:lnTo>
                <a:lnTo>
                  <a:pt x="788317" y="755579"/>
                </a:lnTo>
                <a:lnTo>
                  <a:pt x="755579" y="788317"/>
                </a:lnTo>
                <a:lnTo>
                  <a:pt x="719648" y="817585"/>
                </a:lnTo>
                <a:lnTo>
                  <a:pt x="680798" y="843107"/>
                </a:lnTo>
                <a:lnTo>
                  <a:pt x="639306" y="864608"/>
                </a:lnTo>
                <a:lnTo>
                  <a:pt x="595448" y="881810"/>
                </a:lnTo>
                <a:lnTo>
                  <a:pt x="549500" y="894440"/>
                </a:lnTo>
                <a:lnTo>
                  <a:pt x="501738" y="902220"/>
                </a:lnTo>
                <a:lnTo>
                  <a:pt x="452437" y="904874"/>
                </a:lnTo>
                <a:close/>
              </a:path>
              <a:path w="904875" h="904875">
                <a:moveTo>
                  <a:pt x="562533" y="632091"/>
                </a:moveTo>
                <a:lnTo>
                  <a:pt x="535443" y="629978"/>
                </a:lnTo>
                <a:lnTo>
                  <a:pt x="511891" y="624429"/>
                </a:lnTo>
                <a:lnTo>
                  <a:pt x="490502" y="616304"/>
                </a:lnTo>
                <a:lnTo>
                  <a:pt x="469901" y="606465"/>
                </a:lnTo>
                <a:lnTo>
                  <a:pt x="499407" y="573232"/>
                </a:lnTo>
                <a:lnTo>
                  <a:pt x="528389" y="535965"/>
                </a:lnTo>
                <a:lnTo>
                  <a:pt x="555802" y="495442"/>
                </a:lnTo>
                <a:lnTo>
                  <a:pt x="580602" y="452437"/>
                </a:lnTo>
                <a:lnTo>
                  <a:pt x="601739" y="407741"/>
                </a:lnTo>
                <a:lnTo>
                  <a:pt x="618174" y="362118"/>
                </a:lnTo>
                <a:lnTo>
                  <a:pt x="628860" y="316351"/>
                </a:lnTo>
                <a:lnTo>
                  <a:pt x="632751" y="271218"/>
                </a:lnTo>
                <a:lnTo>
                  <a:pt x="627588" y="230089"/>
                </a:lnTo>
                <a:lnTo>
                  <a:pt x="587142" y="168703"/>
                </a:lnTo>
                <a:lnTo>
                  <a:pt x="552919" y="148957"/>
                </a:lnTo>
                <a:lnTo>
                  <a:pt x="510070" y="136849"/>
                </a:lnTo>
                <a:lnTo>
                  <a:pt x="459124" y="132636"/>
                </a:lnTo>
                <a:lnTo>
                  <a:pt x="771652" y="132636"/>
                </a:lnTo>
                <a:lnTo>
                  <a:pt x="817585" y="185234"/>
                </a:lnTo>
                <a:lnTo>
                  <a:pt x="843107" y="224084"/>
                </a:lnTo>
                <a:lnTo>
                  <a:pt x="864608" y="265576"/>
                </a:lnTo>
                <a:lnTo>
                  <a:pt x="881810" y="309433"/>
                </a:lnTo>
                <a:lnTo>
                  <a:pt x="894440" y="355379"/>
                </a:lnTo>
                <a:lnTo>
                  <a:pt x="902220" y="403139"/>
                </a:lnTo>
                <a:lnTo>
                  <a:pt x="904874" y="452441"/>
                </a:lnTo>
                <a:lnTo>
                  <a:pt x="902220" y="501738"/>
                </a:lnTo>
                <a:lnTo>
                  <a:pt x="894440" y="549500"/>
                </a:lnTo>
                <a:lnTo>
                  <a:pt x="891457" y="560352"/>
                </a:lnTo>
                <a:lnTo>
                  <a:pt x="686999" y="560352"/>
                </a:lnTo>
                <a:lnTo>
                  <a:pt x="681713" y="561652"/>
                </a:lnTo>
                <a:lnTo>
                  <a:pt x="675182" y="565695"/>
                </a:lnTo>
                <a:lnTo>
                  <a:pt x="667635" y="572613"/>
                </a:lnTo>
                <a:lnTo>
                  <a:pt x="659300" y="582540"/>
                </a:lnTo>
                <a:lnTo>
                  <a:pt x="638559" y="603835"/>
                </a:lnTo>
                <a:lnTo>
                  <a:pt x="614928" y="619379"/>
                </a:lnTo>
                <a:lnTo>
                  <a:pt x="589291" y="628890"/>
                </a:lnTo>
                <a:lnTo>
                  <a:pt x="562533" y="632091"/>
                </a:lnTo>
                <a:close/>
              </a:path>
              <a:path w="904875" h="904875">
                <a:moveTo>
                  <a:pt x="512037" y="278547"/>
                </a:moveTo>
                <a:lnTo>
                  <a:pt x="296102" y="278547"/>
                </a:lnTo>
                <a:lnTo>
                  <a:pt x="321349" y="267249"/>
                </a:lnTo>
                <a:lnTo>
                  <a:pt x="344334" y="242280"/>
                </a:lnTo>
                <a:lnTo>
                  <a:pt x="379103" y="217351"/>
                </a:lnTo>
                <a:lnTo>
                  <a:pt x="439705" y="206175"/>
                </a:lnTo>
                <a:lnTo>
                  <a:pt x="469498" y="211187"/>
                </a:lnTo>
                <a:lnTo>
                  <a:pt x="492428" y="225597"/>
                </a:lnTo>
                <a:lnTo>
                  <a:pt x="507139" y="248754"/>
                </a:lnTo>
                <a:lnTo>
                  <a:pt x="512037" y="278547"/>
                </a:lnTo>
                <a:close/>
              </a:path>
              <a:path w="904875" h="904875">
                <a:moveTo>
                  <a:pt x="387947" y="570179"/>
                </a:moveTo>
                <a:lnTo>
                  <a:pt x="368517" y="564978"/>
                </a:lnTo>
                <a:lnTo>
                  <a:pt x="346779" y="561046"/>
                </a:lnTo>
                <a:lnTo>
                  <a:pt x="322442" y="558540"/>
                </a:lnTo>
                <a:lnTo>
                  <a:pt x="295215" y="557620"/>
                </a:lnTo>
                <a:lnTo>
                  <a:pt x="398067" y="557620"/>
                </a:lnTo>
                <a:lnTo>
                  <a:pt x="387947" y="570179"/>
                </a:lnTo>
                <a:close/>
              </a:path>
              <a:path w="904875" h="904875">
                <a:moveTo>
                  <a:pt x="822341" y="712408"/>
                </a:moveTo>
                <a:lnTo>
                  <a:pt x="523985" y="712408"/>
                </a:lnTo>
                <a:lnTo>
                  <a:pt x="581845" y="705661"/>
                </a:lnTo>
                <a:lnTo>
                  <a:pt x="630027" y="686986"/>
                </a:lnTo>
                <a:lnTo>
                  <a:pt x="666721" y="659392"/>
                </a:lnTo>
                <a:lnTo>
                  <a:pt x="690116" y="625893"/>
                </a:lnTo>
                <a:lnTo>
                  <a:pt x="698400" y="589498"/>
                </a:lnTo>
                <a:lnTo>
                  <a:pt x="697732" y="577521"/>
                </a:lnTo>
                <a:lnTo>
                  <a:pt x="695614" y="568336"/>
                </a:lnTo>
                <a:lnTo>
                  <a:pt x="692039" y="562446"/>
                </a:lnTo>
                <a:lnTo>
                  <a:pt x="686999" y="560352"/>
                </a:lnTo>
                <a:lnTo>
                  <a:pt x="891457" y="560352"/>
                </a:lnTo>
                <a:lnTo>
                  <a:pt x="881810" y="595448"/>
                </a:lnTo>
                <a:lnTo>
                  <a:pt x="864608" y="639306"/>
                </a:lnTo>
                <a:lnTo>
                  <a:pt x="843107" y="680798"/>
                </a:lnTo>
                <a:lnTo>
                  <a:pt x="822341" y="712408"/>
                </a:lnTo>
                <a:close/>
              </a:path>
              <a:path w="904875" h="904875">
                <a:moveTo>
                  <a:pt x="815323" y="722425"/>
                </a:moveTo>
                <a:lnTo>
                  <a:pt x="284746" y="722425"/>
                </a:lnTo>
                <a:lnTo>
                  <a:pt x="322578" y="718820"/>
                </a:lnTo>
                <a:lnTo>
                  <a:pt x="355532" y="708531"/>
                </a:lnTo>
                <a:lnTo>
                  <a:pt x="383610" y="692632"/>
                </a:lnTo>
                <a:lnTo>
                  <a:pt x="406813" y="672195"/>
                </a:lnTo>
                <a:lnTo>
                  <a:pt x="433918" y="687251"/>
                </a:lnTo>
                <a:lnTo>
                  <a:pt x="462478" y="700072"/>
                </a:lnTo>
                <a:lnTo>
                  <a:pt x="492498" y="709008"/>
                </a:lnTo>
                <a:lnTo>
                  <a:pt x="523985" y="712408"/>
                </a:lnTo>
                <a:lnTo>
                  <a:pt x="822341" y="712408"/>
                </a:lnTo>
                <a:lnTo>
                  <a:pt x="817585" y="719648"/>
                </a:lnTo>
                <a:lnTo>
                  <a:pt x="815323" y="722425"/>
                </a:lnTo>
                <a:close/>
              </a:path>
            </a:pathLst>
          </a:custGeom>
          <a:solidFill>
            <a:srgbClr val="FF0000"/>
          </a:solidFill>
        </p:spPr>
        <p:txBody>
          <a:bodyPr wrap="square" lIns="0" tIns="0" rIns="0" bIns="0" rtlCol="0"/>
          <a:lstStyle/>
          <a:p>
            <a:endParaRPr dirty="0"/>
          </a:p>
        </p:txBody>
      </p:sp>
      <p:sp>
        <p:nvSpPr>
          <p:cNvPr id="10" name="object 10"/>
          <p:cNvSpPr/>
          <p:nvPr/>
        </p:nvSpPr>
        <p:spPr>
          <a:xfrm>
            <a:off x="482980" y="5526090"/>
            <a:ext cx="399890" cy="341310"/>
          </a:xfrm>
          <a:custGeom>
            <a:avLst/>
            <a:gdLst/>
            <a:ahLst/>
            <a:cxnLst/>
            <a:rect l="l" t="t" r="r" b="b"/>
            <a:pathLst>
              <a:path w="904875" h="904875">
                <a:moveTo>
                  <a:pt x="452437" y="904874"/>
                </a:moveTo>
                <a:lnTo>
                  <a:pt x="403139" y="902220"/>
                </a:lnTo>
                <a:lnTo>
                  <a:pt x="355379" y="894440"/>
                </a:lnTo>
                <a:lnTo>
                  <a:pt x="309433" y="881810"/>
                </a:lnTo>
                <a:lnTo>
                  <a:pt x="265576" y="864608"/>
                </a:lnTo>
                <a:lnTo>
                  <a:pt x="224084" y="843107"/>
                </a:lnTo>
                <a:lnTo>
                  <a:pt x="185234" y="817585"/>
                </a:lnTo>
                <a:lnTo>
                  <a:pt x="149302" y="788317"/>
                </a:lnTo>
                <a:lnTo>
                  <a:pt x="116563" y="755579"/>
                </a:lnTo>
                <a:lnTo>
                  <a:pt x="87294" y="719648"/>
                </a:lnTo>
                <a:lnTo>
                  <a:pt x="61771" y="680798"/>
                </a:lnTo>
                <a:lnTo>
                  <a:pt x="40269" y="639306"/>
                </a:lnTo>
                <a:lnTo>
                  <a:pt x="23065" y="595448"/>
                </a:lnTo>
                <a:lnTo>
                  <a:pt x="10435" y="549500"/>
                </a:lnTo>
                <a:lnTo>
                  <a:pt x="2654" y="501738"/>
                </a:lnTo>
                <a:lnTo>
                  <a:pt x="0" y="452437"/>
                </a:lnTo>
                <a:lnTo>
                  <a:pt x="2654" y="403139"/>
                </a:lnTo>
                <a:lnTo>
                  <a:pt x="10439" y="355366"/>
                </a:lnTo>
                <a:lnTo>
                  <a:pt x="23065" y="309433"/>
                </a:lnTo>
                <a:lnTo>
                  <a:pt x="40269" y="265576"/>
                </a:lnTo>
                <a:lnTo>
                  <a:pt x="61771" y="224084"/>
                </a:lnTo>
                <a:lnTo>
                  <a:pt x="87294" y="185234"/>
                </a:lnTo>
                <a:lnTo>
                  <a:pt x="116563" y="149302"/>
                </a:lnTo>
                <a:lnTo>
                  <a:pt x="149302" y="116563"/>
                </a:lnTo>
                <a:lnTo>
                  <a:pt x="185234" y="87294"/>
                </a:lnTo>
                <a:lnTo>
                  <a:pt x="224084" y="61771"/>
                </a:lnTo>
                <a:lnTo>
                  <a:pt x="265576" y="40269"/>
                </a:lnTo>
                <a:lnTo>
                  <a:pt x="309433" y="23065"/>
                </a:lnTo>
                <a:lnTo>
                  <a:pt x="355379" y="10435"/>
                </a:lnTo>
                <a:lnTo>
                  <a:pt x="403139" y="2654"/>
                </a:lnTo>
                <a:lnTo>
                  <a:pt x="452437" y="0"/>
                </a:lnTo>
                <a:lnTo>
                  <a:pt x="501738" y="2654"/>
                </a:lnTo>
                <a:lnTo>
                  <a:pt x="549500" y="10435"/>
                </a:lnTo>
                <a:lnTo>
                  <a:pt x="595448" y="23065"/>
                </a:lnTo>
                <a:lnTo>
                  <a:pt x="639306" y="40269"/>
                </a:lnTo>
                <a:lnTo>
                  <a:pt x="680798" y="61771"/>
                </a:lnTo>
                <a:lnTo>
                  <a:pt x="719648" y="87294"/>
                </a:lnTo>
                <a:lnTo>
                  <a:pt x="755579" y="116563"/>
                </a:lnTo>
                <a:lnTo>
                  <a:pt x="771498" y="132482"/>
                </a:lnTo>
                <a:lnTo>
                  <a:pt x="468245" y="132482"/>
                </a:lnTo>
                <a:lnTo>
                  <a:pt x="407579" y="141163"/>
                </a:lnTo>
                <a:lnTo>
                  <a:pt x="359389" y="164124"/>
                </a:lnTo>
                <a:lnTo>
                  <a:pt x="324237" y="196106"/>
                </a:lnTo>
                <a:lnTo>
                  <a:pt x="302691" y="231850"/>
                </a:lnTo>
                <a:lnTo>
                  <a:pt x="295314" y="271435"/>
                </a:lnTo>
                <a:lnTo>
                  <a:pt x="299061" y="278393"/>
                </a:lnTo>
                <a:lnTo>
                  <a:pt x="521215" y="278393"/>
                </a:lnTo>
                <a:lnTo>
                  <a:pt x="521443" y="279850"/>
                </a:lnTo>
                <a:lnTo>
                  <a:pt x="518572" y="309540"/>
                </a:lnTo>
                <a:lnTo>
                  <a:pt x="511185" y="334542"/>
                </a:lnTo>
                <a:lnTo>
                  <a:pt x="500780" y="355379"/>
                </a:lnTo>
                <a:lnTo>
                  <a:pt x="492157" y="367813"/>
                </a:lnTo>
                <a:lnTo>
                  <a:pt x="461359" y="367813"/>
                </a:lnTo>
                <a:lnTo>
                  <a:pt x="436946" y="368929"/>
                </a:lnTo>
                <a:lnTo>
                  <a:pt x="413889" y="373782"/>
                </a:lnTo>
                <a:lnTo>
                  <a:pt x="396709" y="384405"/>
                </a:lnTo>
                <a:lnTo>
                  <a:pt x="389928" y="402832"/>
                </a:lnTo>
                <a:lnTo>
                  <a:pt x="396595" y="421675"/>
                </a:lnTo>
                <a:lnTo>
                  <a:pt x="413784" y="433213"/>
                </a:lnTo>
                <a:lnTo>
                  <a:pt x="437032" y="439016"/>
                </a:lnTo>
                <a:lnTo>
                  <a:pt x="461875" y="440656"/>
                </a:lnTo>
                <a:lnTo>
                  <a:pt x="496554" y="440656"/>
                </a:lnTo>
                <a:lnTo>
                  <a:pt x="506620" y="457937"/>
                </a:lnTo>
                <a:lnTo>
                  <a:pt x="516855" y="483132"/>
                </a:lnTo>
                <a:lnTo>
                  <a:pt x="524036" y="513634"/>
                </a:lnTo>
                <a:lnTo>
                  <a:pt x="526664" y="549802"/>
                </a:lnTo>
                <a:lnTo>
                  <a:pt x="520214" y="582755"/>
                </a:lnTo>
                <a:lnTo>
                  <a:pt x="515609" y="590322"/>
                </a:lnTo>
                <a:lnTo>
                  <a:pt x="255998" y="590322"/>
                </a:lnTo>
                <a:lnTo>
                  <a:pt x="249835" y="594828"/>
                </a:lnTo>
                <a:lnTo>
                  <a:pt x="258238" y="636492"/>
                </a:lnTo>
                <a:lnTo>
                  <a:pt x="282275" y="669254"/>
                </a:lnTo>
                <a:lnTo>
                  <a:pt x="319685" y="698045"/>
                </a:lnTo>
                <a:lnTo>
                  <a:pt x="368241" y="718559"/>
                </a:lnTo>
                <a:lnTo>
                  <a:pt x="425716" y="726487"/>
                </a:lnTo>
                <a:lnTo>
                  <a:pt x="812013" y="726487"/>
                </a:lnTo>
                <a:lnTo>
                  <a:pt x="788317" y="755579"/>
                </a:lnTo>
                <a:lnTo>
                  <a:pt x="755579" y="788317"/>
                </a:lnTo>
                <a:lnTo>
                  <a:pt x="719648" y="817585"/>
                </a:lnTo>
                <a:lnTo>
                  <a:pt x="680798" y="843107"/>
                </a:lnTo>
                <a:lnTo>
                  <a:pt x="639306" y="864608"/>
                </a:lnTo>
                <a:lnTo>
                  <a:pt x="595448" y="881810"/>
                </a:lnTo>
                <a:lnTo>
                  <a:pt x="549500" y="894440"/>
                </a:lnTo>
                <a:lnTo>
                  <a:pt x="501738" y="902220"/>
                </a:lnTo>
                <a:lnTo>
                  <a:pt x="452437" y="904874"/>
                </a:lnTo>
                <a:close/>
              </a:path>
              <a:path w="904875" h="904875">
                <a:moveTo>
                  <a:pt x="812013" y="726487"/>
                </a:moveTo>
                <a:lnTo>
                  <a:pt x="425716" y="726487"/>
                </a:lnTo>
                <a:lnTo>
                  <a:pt x="471168" y="723250"/>
                </a:lnTo>
                <a:lnTo>
                  <a:pt x="516490" y="713201"/>
                </a:lnTo>
                <a:lnTo>
                  <a:pt x="559190" y="696277"/>
                </a:lnTo>
                <a:lnTo>
                  <a:pt x="596776" y="672417"/>
                </a:lnTo>
                <a:lnTo>
                  <a:pt x="626759" y="641557"/>
                </a:lnTo>
                <a:lnTo>
                  <a:pt x="646645" y="603635"/>
                </a:lnTo>
                <a:lnTo>
                  <a:pt x="653944" y="558588"/>
                </a:lnTo>
                <a:lnTo>
                  <a:pt x="646811" y="507563"/>
                </a:lnTo>
                <a:lnTo>
                  <a:pt x="627502" y="465635"/>
                </a:lnTo>
                <a:lnTo>
                  <a:pt x="599681" y="432162"/>
                </a:lnTo>
                <a:lnTo>
                  <a:pt x="567012" y="406506"/>
                </a:lnTo>
                <a:lnTo>
                  <a:pt x="597803" y="378181"/>
                </a:lnTo>
                <a:lnTo>
                  <a:pt x="621352" y="344870"/>
                </a:lnTo>
                <a:lnTo>
                  <a:pt x="636429" y="308512"/>
                </a:lnTo>
                <a:lnTo>
                  <a:pt x="641800" y="271046"/>
                </a:lnTo>
                <a:lnTo>
                  <a:pt x="636651" y="229654"/>
                </a:lnTo>
                <a:lnTo>
                  <a:pt x="596231" y="168252"/>
                </a:lnTo>
                <a:lnTo>
                  <a:pt x="562020" y="148626"/>
                </a:lnTo>
                <a:lnTo>
                  <a:pt x="519181" y="136638"/>
                </a:lnTo>
                <a:lnTo>
                  <a:pt x="468245" y="132482"/>
                </a:lnTo>
                <a:lnTo>
                  <a:pt x="771498" y="132482"/>
                </a:lnTo>
                <a:lnTo>
                  <a:pt x="817585" y="185234"/>
                </a:lnTo>
                <a:lnTo>
                  <a:pt x="843107" y="224084"/>
                </a:lnTo>
                <a:lnTo>
                  <a:pt x="864608" y="265576"/>
                </a:lnTo>
                <a:lnTo>
                  <a:pt x="881840" y="309540"/>
                </a:lnTo>
                <a:lnTo>
                  <a:pt x="894440" y="355379"/>
                </a:lnTo>
                <a:lnTo>
                  <a:pt x="902220" y="403139"/>
                </a:lnTo>
                <a:lnTo>
                  <a:pt x="904874" y="452437"/>
                </a:lnTo>
                <a:lnTo>
                  <a:pt x="902220" y="501738"/>
                </a:lnTo>
                <a:lnTo>
                  <a:pt x="894440" y="549500"/>
                </a:lnTo>
                <a:lnTo>
                  <a:pt x="881810" y="595448"/>
                </a:lnTo>
                <a:lnTo>
                  <a:pt x="864608" y="639306"/>
                </a:lnTo>
                <a:lnTo>
                  <a:pt x="843107" y="680798"/>
                </a:lnTo>
                <a:lnTo>
                  <a:pt x="817585" y="719648"/>
                </a:lnTo>
                <a:lnTo>
                  <a:pt x="812013" y="726487"/>
                </a:lnTo>
                <a:close/>
              </a:path>
              <a:path w="904875" h="904875">
                <a:moveTo>
                  <a:pt x="521215" y="278393"/>
                </a:moveTo>
                <a:lnTo>
                  <a:pt x="305223" y="278393"/>
                </a:lnTo>
                <a:lnTo>
                  <a:pt x="330456" y="267097"/>
                </a:lnTo>
                <a:lnTo>
                  <a:pt x="353446" y="242135"/>
                </a:lnTo>
                <a:lnTo>
                  <a:pt x="388234" y="217207"/>
                </a:lnTo>
                <a:lnTo>
                  <a:pt x="448863" y="206012"/>
                </a:lnTo>
                <a:lnTo>
                  <a:pt x="479326" y="211029"/>
                </a:lnTo>
                <a:lnTo>
                  <a:pt x="502207" y="225442"/>
                </a:lnTo>
                <a:lnTo>
                  <a:pt x="516561" y="248600"/>
                </a:lnTo>
                <a:lnTo>
                  <a:pt x="521215" y="278393"/>
                </a:lnTo>
                <a:close/>
              </a:path>
              <a:path w="904875" h="904875">
                <a:moveTo>
                  <a:pt x="488894" y="372519"/>
                </a:moveTo>
                <a:lnTo>
                  <a:pt x="480649" y="370474"/>
                </a:lnTo>
                <a:lnTo>
                  <a:pt x="473162" y="369002"/>
                </a:lnTo>
                <a:lnTo>
                  <a:pt x="466658" y="368112"/>
                </a:lnTo>
                <a:lnTo>
                  <a:pt x="461359" y="367813"/>
                </a:lnTo>
                <a:lnTo>
                  <a:pt x="492157" y="367813"/>
                </a:lnTo>
                <a:lnTo>
                  <a:pt x="488894" y="372519"/>
                </a:lnTo>
                <a:close/>
              </a:path>
              <a:path w="904875" h="904875">
                <a:moveTo>
                  <a:pt x="496554" y="440656"/>
                </a:moveTo>
                <a:lnTo>
                  <a:pt x="461875" y="440656"/>
                </a:lnTo>
                <a:lnTo>
                  <a:pt x="470376" y="440523"/>
                </a:lnTo>
                <a:lnTo>
                  <a:pt x="478658" y="440035"/>
                </a:lnTo>
                <a:lnTo>
                  <a:pt x="486787" y="439117"/>
                </a:lnTo>
                <a:lnTo>
                  <a:pt x="494830" y="437697"/>
                </a:lnTo>
                <a:lnTo>
                  <a:pt x="496554" y="440656"/>
                </a:lnTo>
                <a:close/>
              </a:path>
              <a:path w="904875" h="904875">
                <a:moveTo>
                  <a:pt x="409075" y="652894"/>
                </a:moveTo>
                <a:lnTo>
                  <a:pt x="363530" y="643048"/>
                </a:lnTo>
                <a:lnTo>
                  <a:pt x="326847" y="621581"/>
                </a:lnTo>
                <a:lnTo>
                  <a:pt x="295489" y="600127"/>
                </a:lnTo>
                <a:lnTo>
                  <a:pt x="265915" y="590322"/>
                </a:lnTo>
                <a:lnTo>
                  <a:pt x="515609" y="590322"/>
                </a:lnTo>
                <a:lnTo>
                  <a:pt x="499746" y="616387"/>
                </a:lnTo>
                <a:lnTo>
                  <a:pt x="463340" y="642499"/>
                </a:lnTo>
                <a:lnTo>
                  <a:pt x="409075" y="652894"/>
                </a:lnTo>
                <a:close/>
              </a:path>
            </a:pathLst>
          </a:custGeom>
          <a:solidFill>
            <a:srgbClr val="FF0000"/>
          </a:solidFill>
        </p:spPr>
        <p:txBody>
          <a:bodyPr wrap="square" lIns="0" tIns="0" rIns="0" bIns="0" rtlCol="0"/>
          <a:lstStyle/>
          <a:p>
            <a:endParaRPr dirty="0"/>
          </a:p>
        </p:txBody>
      </p:sp>
      <p:sp>
        <p:nvSpPr>
          <p:cNvPr id="15" name="object 15"/>
          <p:cNvSpPr/>
          <p:nvPr/>
        </p:nvSpPr>
        <p:spPr>
          <a:xfrm>
            <a:off x="341109" y="1"/>
            <a:ext cx="1219200" cy="1331595"/>
          </a:xfrm>
          <a:custGeom>
            <a:avLst/>
            <a:gdLst/>
            <a:ahLst/>
            <a:cxnLst/>
            <a:rect l="l" t="t" r="r" b="b"/>
            <a:pathLst>
              <a:path w="1219200" h="1331595">
                <a:moveTo>
                  <a:pt x="0" y="0"/>
                </a:moveTo>
                <a:lnTo>
                  <a:pt x="1219199" y="0"/>
                </a:lnTo>
                <a:lnTo>
                  <a:pt x="1219199" y="1331419"/>
                </a:lnTo>
                <a:lnTo>
                  <a:pt x="0" y="1331419"/>
                </a:lnTo>
                <a:lnTo>
                  <a:pt x="0" y="0"/>
                </a:lnTo>
                <a:close/>
              </a:path>
            </a:pathLst>
          </a:custGeom>
          <a:solidFill>
            <a:srgbClr val="FFD058"/>
          </a:solidFill>
        </p:spPr>
        <p:txBody>
          <a:bodyPr wrap="square" lIns="0" tIns="0" rIns="0" bIns="0" rtlCol="0"/>
          <a:lstStyle/>
          <a:p>
            <a:endParaRPr dirty="0"/>
          </a:p>
        </p:txBody>
      </p:sp>
      <p:sp>
        <p:nvSpPr>
          <p:cNvPr id="16" name="object 16"/>
          <p:cNvSpPr/>
          <p:nvPr/>
        </p:nvSpPr>
        <p:spPr>
          <a:xfrm>
            <a:off x="658649" y="419284"/>
            <a:ext cx="131445" cy="131445"/>
          </a:xfrm>
          <a:custGeom>
            <a:avLst/>
            <a:gdLst/>
            <a:ahLst/>
            <a:cxnLst/>
            <a:rect l="l" t="t" r="r" b="b"/>
            <a:pathLst>
              <a:path w="131445"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17" name="object 17"/>
          <p:cNvSpPr/>
          <p:nvPr/>
        </p:nvSpPr>
        <p:spPr>
          <a:xfrm>
            <a:off x="650742" y="875373"/>
            <a:ext cx="131445" cy="131445"/>
          </a:xfrm>
          <a:custGeom>
            <a:avLst/>
            <a:gdLst/>
            <a:ahLst/>
            <a:cxnLst/>
            <a:rect l="l" t="t" r="r" b="b"/>
            <a:pathLst>
              <a:path w="131445"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18" name="object 18"/>
          <p:cNvSpPr/>
          <p:nvPr/>
        </p:nvSpPr>
        <p:spPr>
          <a:xfrm>
            <a:off x="1106845" y="883260"/>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19" name="object 19"/>
          <p:cNvSpPr/>
          <p:nvPr/>
        </p:nvSpPr>
        <p:spPr>
          <a:xfrm>
            <a:off x="1114732" y="427165"/>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20" name="object 20"/>
          <p:cNvSpPr/>
          <p:nvPr/>
        </p:nvSpPr>
        <p:spPr>
          <a:xfrm>
            <a:off x="919701" y="507081"/>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21" name="object 21"/>
          <p:cNvSpPr/>
          <p:nvPr/>
        </p:nvSpPr>
        <p:spPr>
          <a:xfrm>
            <a:off x="738545" y="682591"/>
            <a:ext cx="93980" cy="63500"/>
          </a:xfrm>
          <a:custGeom>
            <a:avLst/>
            <a:gdLst/>
            <a:ahLst/>
            <a:cxnLst/>
            <a:rect l="l" t="t" r="r" b="b"/>
            <a:pathLst>
              <a:path w="93980"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22" name="object 22"/>
          <p:cNvSpPr/>
          <p:nvPr/>
        </p:nvSpPr>
        <p:spPr>
          <a:xfrm>
            <a:off x="914065" y="832936"/>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23" name="object 23"/>
          <p:cNvSpPr/>
          <p:nvPr/>
        </p:nvSpPr>
        <p:spPr>
          <a:xfrm>
            <a:off x="1064397" y="688234"/>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24" name="object 24"/>
          <p:cNvSpPr/>
          <p:nvPr/>
        </p:nvSpPr>
        <p:spPr>
          <a:xfrm>
            <a:off x="563417" y="783502"/>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25" name="object 25"/>
          <p:cNvSpPr/>
          <p:nvPr/>
        </p:nvSpPr>
        <p:spPr>
          <a:xfrm>
            <a:off x="1014963" y="930784"/>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26" name="object 26"/>
          <p:cNvSpPr/>
          <p:nvPr/>
        </p:nvSpPr>
        <p:spPr>
          <a:xfrm>
            <a:off x="1162256" y="535465"/>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27" name="object 27"/>
          <p:cNvSpPr/>
          <p:nvPr/>
        </p:nvSpPr>
        <p:spPr>
          <a:xfrm>
            <a:off x="766930" y="331949"/>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28" name="object 28"/>
          <p:cNvSpPr/>
          <p:nvPr/>
        </p:nvSpPr>
        <p:spPr>
          <a:xfrm>
            <a:off x="755129" y="621627"/>
            <a:ext cx="86995" cy="58419"/>
          </a:xfrm>
          <a:custGeom>
            <a:avLst/>
            <a:gdLst/>
            <a:ahLst/>
            <a:cxnLst/>
            <a:rect l="l" t="t" r="r" b="b"/>
            <a:pathLst>
              <a:path w="86994"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29" name="object 29"/>
          <p:cNvSpPr/>
          <p:nvPr/>
        </p:nvSpPr>
        <p:spPr>
          <a:xfrm>
            <a:off x="853091" y="823285"/>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30" name="object 30"/>
          <p:cNvSpPr/>
          <p:nvPr/>
        </p:nvSpPr>
        <p:spPr>
          <a:xfrm>
            <a:off x="1054746" y="753850"/>
            <a:ext cx="86995" cy="58419"/>
          </a:xfrm>
          <a:custGeom>
            <a:avLst/>
            <a:gdLst/>
            <a:ahLst/>
            <a:cxnLst/>
            <a:rect l="l" t="t" r="r" b="b"/>
            <a:pathLst>
              <a:path w="86994" h="58420">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31" name="object 31"/>
          <p:cNvSpPr/>
          <p:nvPr/>
        </p:nvSpPr>
        <p:spPr>
          <a:xfrm>
            <a:off x="985314" y="523661"/>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32" name="object 32"/>
          <p:cNvSpPr/>
          <p:nvPr/>
        </p:nvSpPr>
        <p:spPr>
          <a:xfrm>
            <a:off x="874864" y="641390"/>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33" name="object 33"/>
          <p:cNvSpPr/>
          <p:nvPr/>
        </p:nvSpPr>
        <p:spPr>
          <a:xfrm>
            <a:off x="872851" y="757068"/>
            <a:ext cx="33655" cy="33655"/>
          </a:xfrm>
          <a:custGeom>
            <a:avLst/>
            <a:gdLst/>
            <a:ahLst/>
            <a:cxnLst/>
            <a:rect l="l" t="t" r="r" b="b"/>
            <a:pathLst>
              <a:path w="33655" h="33654">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34" name="object 34"/>
          <p:cNvSpPr/>
          <p:nvPr/>
        </p:nvSpPr>
        <p:spPr>
          <a:xfrm>
            <a:off x="988532" y="759061"/>
            <a:ext cx="33655" cy="33655"/>
          </a:xfrm>
          <a:custGeom>
            <a:avLst/>
            <a:gdLst/>
            <a:ahLst/>
            <a:cxnLst/>
            <a:rect l="l" t="t" r="r" b="b"/>
            <a:pathLst>
              <a:path w="33655" h="33654">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35" name="object 35"/>
          <p:cNvSpPr/>
          <p:nvPr/>
        </p:nvSpPr>
        <p:spPr>
          <a:xfrm>
            <a:off x="990536" y="643392"/>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36" name="object 36"/>
          <p:cNvSpPr/>
          <p:nvPr/>
        </p:nvSpPr>
        <p:spPr>
          <a:xfrm>
            <a:off x="941070" y="663655"/>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37" name="object 37"/>
          <p:cNvSpPr/>
          <p:nvPr/>
        </p:nvSpPr>
        <p:spPr>
          <a:xfrm>
            <a:off x="895124" y="708170"/>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38" name="object 38"/>
          <p:cNvSpPr/>
          <p:nvPr/>
        </p:nvSpPr>
        <p:spPr>
          <a:xfrm>
            <a:off x="939638" y="746295"/>
            <a:ext cx="16510" cy="24130"/>
          </a:xfrm>
          <a:custGeom>
            <a:avLst/>
            <a:gdLst/>
            <a:ahLst/>
            <a:cxnLst/>
            <a:rect l="l" t="t" r="r" b="b"/>
            <a:pathLst>
              <a:path w="16509" h="24129">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39" name="object 39"/>
          <p:cNvSpPr/>
          <p:nvPr/>
        </p:nvSpPr>
        <p:spPr>
          <a:xfrm>
            <a:off x="977769" y="709602"/>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40" name="object 40"/>
          <p:cNvSpPr/>
          <p:nvPr/>
        </p:nvSpPr>
        <p:spPr>
          <a:xfrm>
            <a:off x="850715" y="733757"/>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41" name="object 41"/>
          <p:cNvSpPr/>
          <p:nvPr/>
        </p:nvSpPr>
        <p:spPr>
          <a:xfrm>
            <a:off x="965231" y="771120"/>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42" name="object 42"/>
          <p:cNvSpPr/>
          <p:nvPr/>
        </p:nvSpPr>
        <p:spPr>
          <a:xfrm>
            <a:off x="1002582" y="670858"/>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43" name="object 43"/>
          <p:cNvSpPr/>
          <p:nvPr/>
        </p:nvSpPr>
        <p:spPr>
          <a:xfrm>
            <a:off x="902327" y="619241"/>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44" name="object 44"/>
          <p:cNvSpPr/>
          <p:nvPr/>
        </p:nvSpPr>
        <p:spPr>
          <a:xfrm>
            <a:off x="899327" y="692710"/>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45" name="object 45"/>
          <p:cNvSpPr/>
          <p:nvPr/>
        </p:nvSpPr>
        <p:spPr>
          <a:xfrm>
            <a:off x="924174" y="743847"/>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46" name="object 46"/>
          <p:cNvSpPr/>
          <p:nvPr/>
        </p:nvSpPr>
        <p:spPr>
          <a:xfrm>
            <a:off x="975318" y="726242"/>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47" name="object 47"/>
          <p:cNvSpPr/>
          <p:nvPr/>
        </p:nvSpPr>
        <p:spPr>
          <a:xfrm>
            <a:off x="957706" y="667863"/>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48" name="object 48"/>
          <p:cNvSpPr/>
          <p:nvPr/>
        </p:nvSpPr>
        <p:spPr>
          <a:xfrm>
            <a:off x="891658" y="301607"/>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49" name="object 49"/>
          <p:cNvSpPr/>
          <p:nvPr/>
        </p:nvSpPr>
        <p:spPr>
          <a:xfrm>
            <a:off x="533071" y="649023"/>
            <a:ext cx="186055" cy="125095"/>
          </a:xfrm>
          <a:custGeom>
            <a:avLst/>
            <a:gdLst/>
            <a:ahLst/>
            <a:cxnLst/>
            <a:rect l="l" t="t" r="r" b="b"/>
            <a:pathLst>
              <a:path w="186054" h="125095">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50" name="object 50"/>
          <p:cNvSpPr/>
          <p:nvPr/>
        </p:nvSpPr>
        <p:spPr>
          <a:xfrm>
            <a:off x="880500" y="946610"/>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51" name="object 51"/>
          <p:cNvSpPr/>
          <p:nvPr/>
        </p:nvSpPr>
        <p:spPr>
          <a:xfrm>
            <a:off x="1178084" y="660188"/>
            <a:ext cx="186055" cy="125095"/>
          </a:xfrm>
          <a:custGeom>
            <a:avLst/>
            <a:gdLst/>
            <a:ahLst/>
            <a:cxnLst/>
            <a:rect l="l" t="t" r="r" b="b"/>
            <a:pathLst>
              <a:path w="186055" h="125095">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52" name="object 52"/>
          <p:cNvSpPr/>
          <p:nvPr/>
        </p:nvSpPr>
        <p:spPr>
          <a:xfrm>
            <a:off x="801987" y="566528"/>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53" name="object 53"/>
          <p:cNvSpPr/>
          <p:nvPr/>
        </p:nvSpPr>
        <p:spPr>
          <a:xfrm>
            <a:off x="797992" y="796945"/>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54" name="object 54"/>
          <p:cNvSpPr/>
          <p:nvPr/>
        </p:nvSpPr>
        <p:spPr>
          <a:xfrm>
            <a:off x="1028417" y="800928"/>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55" name="object 55"/>
          <p:cNvSpPr/>
          <p:nvPr/>
        </p:nvSpPr>
        <p:spPr>
          <a:xfrm>
            <a:off x="1032399" y="570509"/>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56" name="object 56"/>
          <p:cNvSpPr/>
          <p:nvPr/>
        </p:nvSpPr>
        <p:spPr>
          <a:xfrm>
            <a:off x="565897" y="528352"/>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57" name="object 57"/>
          <p:cNvSpPr/>
          <p:nvPr/>
        </p:nvSpPr>
        <p:spPr>
          <a:xfrm>
            <a:off x="759809" y="927514"/>
            <a:ext cx="115570" cy="172085"/>
          </a:xfrm>
          <a:custGeom>
            <a:avLst/>
            <a:gdLst/>
            <a:ahLst/>
            <a:cxnLst/>
            <a:rect l="l" t="t" r="r" b="b"/>
            <a:pathLst>
              <a:path w="115569"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58" name="object 58"/>
          <p:cNvSpPr/>
          <p:nvPr/>
        </p:nvSpPr>
        <p:spPr>
          <a:xfrm>
            <a:off x="1158977" y="790094"/>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59" name="object 59"/>
          <p:cNvSpPr/>
          <p:nvPr/>
        </p:nvSpPr>
        <p:spPr>
          <a:xfrm>
            <a:off x="1021548" y="334423"/>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60" name="object 60"/>
          <p:cNvSpPr/>
          <p:nvPr/>
        </p:nvSpPr>
        <p:spPr>
          <a:xfrm>
            <a:off x="753883" y="750531"/>
            <a:ext cx="86995" cy="58419"/>
          </a:xfrm>
          <a:custGeom>
            <a:avLst/>
            <a:gdLst/>
            <a:ahLst/>
            <a:cxnLst/>
            <a:rect l="l" t="t" r="r" b="b"/>
            <a:pathLst>
              <a:path w="86994" h="58420">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61" name="object 61"/>
          <p:cNvSpPr/>
          <p:nvPr/>
        </p:nvSpPr>
        <p:spPr>
          <a:xfrm>
            <a:off x="981993" y="824933"/>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62" name="object 62"/>
          <p:cNvSpPr/>
          <p:nvPr/>
        </p:nvSpPr>
        <p:spPr>
          <a:xfrm>
            <a:off x="1056406" y="625220"/>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63" name="object 63"/>
          <p:cNvSpPr/>
          <p:nvPr/>
        </p:nvSpPr>
        <p:spPr>
          <a:xfrm>
            <a:off x="856683" y="522399"/>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64" name="object 64"/>
          <p:cNvSpPr/>
          <p:nvPr/>
        </p:nvSpPr>
        <p:spPr>
          <a:xfrm>
            <a:off x="933961" y="611546"/>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65" name="object 65"/>
          <p:cNvSpPr/>
          <p:nvPr/>
        </p:nvSpPr>
        <p:spPr>
          <a:xfrm>
            <a:off x="843014" y="699653"/>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66" name="object 66"/>
          <p:cNvSpPr/>
          <p:nvPr/>
        </p:nvSpPr>
        <p:spPr>
          <a:xfrm>
            <a:off x="931127" y="775125"/>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67" name="object 67"/>
          <p:cNvSpPr/>
          <p:nvPr/>
        </p:nvSpPr>
        <p:spPr>
          <a:xfrm>
            <a:off x="1006600" y="702487"/>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68" name="object 68"/>
          <p:cNvSpPr/>
          <p:nvPr/>
        </p:nvSpPr>
        <p:spPr>
          <a:xfrm>
            <a:off x="851337" y="669053"/>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69" name="object 69"/>
          <p:cNvSpPr/>
          <p:nvPr/>
        </p:nvSpPr>
        <p:spPr>
          <a:xfrm>
            <a:off x="900521" y="770290"/>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70" name="object 70"/>
          <p:cNvSpPr/>
          <p:nvPr/>
        </p:nvSpPr>
        <p:spPr>
          <a:xfrm>
            <a:off x="1001754" y="735440"/>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71" name="object 71"/>
          <p:cNvSpPr/>
          <p:nvPr/>
        </p:nvSpPr>
        <p:spPr>
          <a:xfrm>
            <a:off x="966903" y="619869"/>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72" name="object 72"/>
          <p:cNvSpPr/>
          <p:nvPr/>
        </p:nvSpPr>
        <p:spPr>
          <a:xfrm>
            <a:off x="899017" y="725404"/>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73" name="object 73"/>
          <p:cNvSpPr/>
          <p:nvPr/>
        </p:nvSpPr>
        <p:spPr>
          <a:xfrm>
            <a:off x="956868" y="744273"/>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74" name="object 74"/>
          <p:cNvSpPr/>
          <p:nvPr/>
        </p:nvSpPr>
        <p:spPr>
          <a:xfrm>
            <a:off x="975732" y="693618"/>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75" name="object 75"/>
          <p:cNvSpPr/>
          <p:nvPr/>
        </p:nvSpPr>
        <p:spPr>
          <a:xfrm>
            <a:off x="925086" y="667543"/>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79" name="object 79"/>
          <p:cNvSpPr txBox="1">
            <a:spLocks noGrp="1"/>
          </p:cNvSpPr>
          <p:nvPr>
            <p:ph type="sldNum" sz="quarter" idx="7"/>
          </p:nvPr>
        </p:nvSpPr>
        <p:spPr>
          <a:xfrm>
            <a:off x="3674256" y="9715109"/>
            <a:ext cx="440544" cy="159018"/>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10</a:t>
            </a:fld>
            <a:endParaRPr spc="105" dirty="0"/>
          </a:p>
        </p:txBody>
      </p:sp>
      <p:sp>
        <p:nvSpPr>
          <p:cNvPr id="77" name="object 77"/>
          <p:cNvSpPr txBox="1"/>
          <p:nvPr/>
        </p:nvSpPr>
        <p:spPr>
          <a:xfrm>
            <a:off x="1053249" y="2276914"/>
            <a:ext cx="5357495" cy="7409721"/>
          </a:xfrm>
          <a:prstGeom prst="rect">
            <a:avLst/>
          </a:prstGeom>
        </p:spPr>
        <p:txBody>
          <a:bodyPr vert="horz" wrap="square" lIns="0" tIns="22860" rIns="0" bIns="0" rtlCol="0">
            <a:spAutoFit/>
          </a:bodyPr>
          <a:lstStyle/>
          <a:p>
            <a:r>
              <a:rPr lang="en-US" sz="1600" dirty="0">
                <a:latin typeface="Trebuchet MS" panose="020B0603020202020204" pitchFamily="34" charset="0"/>
              </a:rPr>
              <a:t>Communicate cheerful, friendly, and welcoming atmosphere </a:t>
            </a:r>
          </a:p>
          <a:p>
            <a:endParaRPr lang="en-US" sz="1600" dirty="0">
              <a:latin typeface="Trebuchet MS" panose="020B0603020202020204" pitchFamily="34" charset="0"/>
            </a:endParaRPr>
          </a:p>
          <a:p>
            <a:endParaRPr lang="en-US" sz="1600" dirty="0">
              <a:latin typeface="Trebuchet MS" panose="020B0603020202020204" pitchFamily="34" charset="0"/>
            </a:endParaRPr>
          </a:p>
          <a:p>
            <a:endParaRPr lang="en-US" sz="1600" dirty="0">
              <a:latin typeface="Trebuchet MS" panose="020B0603020202020204" pitchFamily="34" charset="0"/>
            </a:endParaRPr>
          </a:p>
          <a:p>
            <a:endParaRPr lang="en-US" sz="1600" dirty="0">
              <a:latin typeface="Trebuchet MS" panose="020B0603020202020204" pitchFamily="34" charset="0"/>
            </a:endParaRPr>
          </a:p>
          <a:p>
            <a:r>
              <a:rPr lang="en-US" sz="1600" dirty="0">
                <a:latin typeface="Trebuchet MS" panose="020B0603020202020204" pitchFamily="34" charset="0"/>
              </a:rPr>
              <a:t>Ensure the safety of parishioners, staff and clergy by actively maintaining proper social distancing, mask wearing and hand sanitizing. </a:t>
            </a:r>
          </a:p>
          <a:p>
            <a:endParaRPr lang="en-US" sz="1600" dirty="0">
              <a:latin typeface="Trebuchet MS" panose="020B0603020202020204" pitchFamily="34" charset="0"/>
            </a:endParaRPr>
          </a:p>
          <a:p>
            <a:endParaRPr lang="en-US" sz="1600" dirty="0">
              <a:latin typeface="Trebuchet MS" panose="020B0603020202020204" pitchFamily="34" charset="0"/>
            </a:endParaRPr>
          </a:p>
          <a:p>
            <a:endParaRPr lang="en-US" sz="1600" spc="25" dirty="0">
              <a:latin typeface="Trebuchet MS" panose="020B0603020202020204" pitchFamily="34" charset="0"/>
              <a:cs typeface="Trebuchet MS"/>
            </a:endParaRPr>
          </a:p>
          <a:p>
            <a:endParaRPr lang="en-US" sz="1600" spc="25" dirty="0">
              <a:latin typeface="Trebuchet MS" panose="020B0603020202020204" pitchFamily="34" charset="0"/>
              <a:cs typeface="Trebuchet MS"/>
            </a:endParaRPr>
          </a:p>
          <a:p>
            <a:r>
              <a:rPr lang="en-US" sz="1600" dirty="0">
                <a:latin typeface="Trebuchet MS" panose="020B0603020202020204" pitchFamily="34" charset="0"/>
              </a:rPr>
              <a:t>Demonstrate patience and understanding when parishioners are frustrated or upset with changes.</a:t>
            </a:r>
          </a:p>
          <a:p>
            <a:endParaRPr lang="en-US" sz="1600" dirty="0">
              <a:latin typeface="Trebuchet MS" panose="020B0603020202020204" pitchFamily="34" charset="0"/>
            </a:endParaRPr>
          </a:p>
          <a:p>
            <a:pPr>
              <a:buFont typeface="Wingdings" panose="05000000000000000000" pitchFamily="2" charset="2"/>
              <a:buChar char="v"/>
            </a:pPr>
            <a:endParaRPr lang="en-US" sz="1600" dirty="0">
              <a:latin typeface="Trebuchet MS" panose="020B0603020202020204" pitchFamily="34" charset="0"/>
            </a:endParaRPr>
          </a:p>
          <a:p>
            <a:pPr>
              <a:buFont typeface="Wingdings" panose="05000000000000000000" pitchFamily="2" charset="2"/>
              <a:buChar char="v"/>
            </a:pPr>
            <a:endParaRPr lang="en-US" sz="1600" dirty="0">
              <a:latin typeface="Trebuchet MS" panose="020B0603020202020204" pitchFamily="34" charset="0"/>
            </a:endParaRPr>
          </a:p>
          <a:p>
            <a:pPr>
              <a:buFont typeface="Wingdings" panose="05000000000000000000" pitchFamily="2" charset="2"/>
              <a:buChar char="v"/>
            </a:pPr>
            <a:endParaRPr lang="en-US" sz="1600" dirty="0">
              <a:latin typeface="Trebuchet MS" panose="020B0603020202020204" pitchFamily="34" charset="0"/>
            </a:endParaRPr>
          </a:p>
          <a:p>
            <a:r>
              <a:rPr lang="en-US" sz="1600" dirty="0">
                <a:latin typeface="Trebuchet MS" panose="020B0603020202020204" pitchFamily="34" charset="0"/>
              </a:rPr>
              <a:t>Effectively communicate and enforce safety measures required by local and state authorities and the Metropolis of San Francisco.</a:t>
            </a:r>
          </a:p>
          <a:p>
            <a:endParaRPr lang="en-US" sz="1600" dirty="0">
              <a:latin typeface="Trebuchet MS" panose="020B0603020202020204" pitchFamily="34" charset="0"/>
            </a:endParaRPr>
          </a:p>
          <a:p>
            <a:endParaRPr lang="en-US" sz="1600" dirty="0">
              <a:latin typeface="Trebuchet MS" panose="020B0603020202020204" pitchFamily="34" charset="0"/>
            </a:endParaRPr>
          </a:p>
          <a:p>
            <a:endParaRPr lang="en-US" sz="1600" dirty="0">
              <a:latin typeface="Trebuchet MS" panose="020B0603020202020204" pitchFamily="34" charset="0"/>
            </a:endParaRPr>
          </a:p>
          <a:p>
            <a:r>
              <a:rPr lang="en-US" sz="1600" dirty="0">
                <a:solidFill>
                  <a:srgbClr val="03989D"/>
                </a:solidFill>
                <a:latin typeface="Trebuchet MS" panose="020B0603020202020204" pitchFamily="34" charset="0"/>
              </a:rPr>
              <a:t>Please note:  Ushers will not be responsible for the cleaning and sanitizing of the narthex, church or restrooms.  Only trained personnel will perform this function. </a:t>
            </a:r>
          </a:p>
        </p:txBody>
      </p:sp>
      <p:sp>
        <p:nvSpPr>
          <p:cNvPr id="78" name="object 78"/>
          <p:cNvSpPr txBox="1"/>
          <p:nvPr/>
        </p:nvSpPr>
        <p:spPr>
          <a:xfrm>
            <a:off x="7283053" y="2899621"/>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grpSp>
        <p:nvGrpSpPr>
          <p:cNvPr id="86" name="Group 85">
            <a:extLst>
              <a:ext uri="{FF2B5EF4-FFF2-40B4-BE49-F238E27FC236}">
                <a16:creationId xmlns:a16="http://schemas.microsoft.com/office/drawing/2014/main" id="{670266B1-D1F4-4DC1-AF58-4DB0172C8C12}"/>
              </a:ext>
            </a:extLst>
          </p:cNvPr>
          <p:cNvGrpSpPr/>
          <p:nvPr/>
        </p:nvGrpSpPr>
        <p:grpSpPr>
          <a:xfrm>
            <a:off x="7081043" y="0"/>
            <a:ext cx="691515" cy="10058400"/>
            <a:chOff x="7081043" y="0"/>
            <a:chExt cx="691515" cy="10058400"/>
          </a:xfrm>
        </p:grpSpPr>
        <p:sp>
          <p:nvSpPr>
            <p:cNvPr id="87" name="object 64">
              <a:extLst>
                <a:ext uri="{FF2B5EF4-FFF2-40B4-BE49-F238E27FC236}">
                  <a16:creationId xmlns:a16="http://schemas.microsoft.com/office/drawing/2014/main" id="{A04EAA2F-1DF3-40D2-8C87-5EAD31B58BF7}"/>
                </a:ext>
              </a:extLst>
            </p:cNvPr>
            <p:cNvSpPr/>
            <p:nvPr/>
          </p:nvSpPr>
          <p:spPr>
            <a:xfrm>
              <a:off x="7081043" y="0"/>
              <a:ext cx="691515" cy="10058400"/>
            </a:xfrm>
            <a:custGeom>
              <a:avLst/>
              <a:gdLst/>
              <a:ahLst/>
              <a:cxnLst/>
              <a:rect l="l" t="t" r="r" b="b"/>
              <a:pathLst>
                <a:path w="691515" h="10058400">
                  <a:moveTo>
                    <a:pt x="0" y="0"/>
                  </a:moveTo>
                  <a:lnTo>
                    <a:pt x="0" y="10058399"/>
                  </a:lnTo>
                  <a:lnTo>
                    <a:pt x="691356" y="10058399"/>
                  </a:lnTo>
                  <a:lnTo>
                    <a:pt x="691356" y="0"/>
                  </a:lnTo>
                  <a:lnTo>
                    <a:pt x="0" y="0"/>
                  </a:lnTo>
                  <a:close/>
                </a:path>
              </a:pathLst>
            </a:custGeom>
            <a:solidFill>
              <a:srgbClr val="03989D"/>
            </a:solidFill>
          </p:spPr>
          <p:txBody>
            <a:bodyPr wrap="square" lIns="0" tIns="0" rIns="0" bIns="0" rtlCol="0"/>
            <a:lstStyle/>
            <a:p>
              <a:endParaRPr dirty="0"/>
            </a:p>
          </p:txBody>
        </p:sp>
        <p:sp>
          <p:nvSpPr>
            <p:cNvPr id="88" name="TextBox 87">
              <a:extLst>
                <a:ext uri="{FF2B5EF4-FFF2-40B4-BE49-F238E27FC236}">
                  <a16:creationId xmlns:a16="http://schemas.microsoft.com/office/drawing/2014/main" id="{06C47F7D-AAA1-4D70-93B5-92DB66C6DABC}"/>
                </a:ext>
              </a:extLst>
            </p:cNvPr>
            <p:cNvSpPr txBox="1"/>
            <p:nvPr/>
          </p:nvSpPr>
          <p:spPr>
            <a:xfrm rot="16200000">
              <a:off x="5234029" y="6328681"/>
              <a:ext cx="4402937" cy="584775"/>
            </a:xfrm>
            <a:prstGeom prst="rect">
              <a:avLst/>
            </a:prstGeom>
            <a:noFill/>
          </p:spPr>
          <p:txBody>
            <a:bodyPr wrap="none" rtlCol="0">
              <a:spAutoFit/>
            </a:bodyPr>
            <a:lstStyle/>
            <a:p>
              <a:r>
                <a:rPr lang="en-US" sz="3200" b="1" dirty="0">
                  <a:solidFill>
                    <a:schemeClr val="bg1"/>
                  </a:solidFill>
                </a:rPr>
                <a:t>USHER  RESPONSIBILITES</a:t>
              </a:r>
            </a:p>
          </p:txBody>
        </p:sp>
      </p:grpSp>
      <p:sp>
        <p:nvSpPr>
          <p:cNvPr id="83" name="object 76">
            <a:extLst>
              <a:ext uri="{FF2B5EF4-FFF2-40B4-BE49-F238E27FC236}">
                <a16:creationId xmlns:a16="http://schemas.microsoft.com/office/drawing/2014/main" id="{5635FFE8-164B-44B1-8130-2F60A433D037}"/>
              </a:ext>
            </a:extLst>
          </p:cNvPr>
          <p:cNvSpPr txBox="1">
            <a:spLocks/>
          </p:cNvSpPr>
          <p:nvPr/>
        </p:nvSpPr>
        <p:spPr>
          <a:xfrm>
            <a:off x="1793663" y="303435"/>
            <a:ext cx="3965575" cy="848950"/>
          </a:xfrm>
          <a:prstGeom prst="rect">
            <a:avLst/>
          </a:prstGeom>
        </p:spPr>
        <p:txBody>
          <a:bodyPr vert="horz" wrap="square" lIns="0" tIns="15240" rIns="0" bIns="0" rtlCol="0">
            <a:spAutoFit/>
          </a:bodyPr>
          <a:lstStyle>
            <a:lvl1pPr>
              <a:defRPr>
                <a:latin typeface="+mj-lt"/>
                <a:ea typeface="+mj-ea"/>
                <a:cs typeface="+mj-cs"/>
              </a:defRPr>
            </a:lvl1pPr>
          </a:lstStyle>
          <a:p>
            <a:pPr marL="12700">
              <a:lnSpc>
                <a:spcPts val="3210"/>
              </a:lnSpc>
              <a:spcBef>
                <a:spcPts val="120"/>
              </a:spcBef>
            </a:pPr>
            <a:r>
              <a:rPr lang="en-US" sz="2400" spc="80" dirty="0">
                <a:solidFill>
                  <a:srgbClr val="03989D"/>
                </a:solidFill>
                <a:latin typeface="Arial Black"/>
                <a:cs typeface="Arial Black"/>
              </a:rPr>
              <a:t>ENSURING </a:t>
            </a:r>
          </a:p>
          <a:p>
            <a:pPr marL="12700">
              <a:lnSpc>
                <a:spcPts val="3210"/>
              </a:lnSpc>
              <a:spcBef>
                <a:spcPts val="120"/>
              </a:spcBef>
            </a:pPr>
            <a:r>
              <a:rPr lang="en-US" sz="2800" spc="55" dirty="0">
                <a:solidFill>
                  <a:srgbClr val="03989D"/>
                </a:solidFill>
              </a:rPr>
              <a:t>SAFETY AND SUPPORT</a:t>
            </a:r>
            <a:endParaRPr lang="en-US" sz="2450" b="1" kern="0" dirty="0">
              <a:solidFill>
                <a:srgbClr val="03989D"/>
              </a:solidFill>
              <a:latin typeface="Arial Black"/>
              <a:cs typeface="Arial Black"/>
            </a:endParaRPr>
          </a:p>
        </p:txBody>
      </p:sp>
      <p:sp>
        <p:nvSpPr>
          <p:cNvPr id="80" name="object 11">
            <a:extLst>
              <a:ext uri="{FF2B5EF4-FFF2-40B4-BE49-F238E27FC236}">
                <a16:creationId xmlns:a16="http://schemas.microsoft.com/office/drawing/2014/main" id="{26655079-45A0-4037-B742-FB5049318E2D}"/>
              </a:ext>
            </a:extLst>
          </p:cNvPr>
          <p:cNvSpPr/>
          <p:nvPr/>
        </p:nvSpPr>
        <p:spPr>
          <a:xfrm>
            <a:off x="496312" y="7052368"/>
            <a:ext cx="373226" cy="339032"/>
          </a:xfrm>
          <a:custGeom>
            <a:avLst/>
            <a:gdLst/>
            <a:ahLst/>
            <a:cxnLst/>
            <a:rect l="l" t="t" r="r" b="b"/>
            <a:pathLst>
              <a:path w="876300" h="876300">
                <a:moveTo>
                  <a:pt x="438149" y="876282"/>
                </a:moveTo>
                <a:lnTo>
                  <a:pt x="390407" y="873711"/>
                </a:lnTo>
                <a:lnTo>
                  <a:pt x="344154" y="866177"/>
                </a:lnTo>
                <a:lnTo>
                  <a:pt x="299658" y="853947"/>
                </a:lnTo>
                <a:lnTo>
                  <a:pt x="257185" y="837288"/>
                </a:lnTo>
                <a:lnTo>
                  <a:pt x="217004" y="816467"/>
                </a:lnTo>
                <a:lnTo>
                  <a:pt x="179381" y="791752"/>
                </a:lnTo>
                <a:lnTo>
                  <a:pt x="144584" y="763409"/>
                </a:lnTo>
                <a:lnTo>
                  <a:pt x="112879" y="731706"/>
                </a:lnTo>
                <a:lnTo>
                  <a:pt x="84535" y="696910"/>
                </a:lnTo>
                <a:lnTo>
                  <a:pt x="59818" y="659288"/>
                </a:lnTo>
                <a:lnTo>
                  <a:pt x="38996" y="619107"/>
                </a:lnTo>
                <a:lnTo>
                  <a:pt x="22336" y="576635"/>
                </a:lnTo>
                <a:lnTo>
                  <a:pt x="10105" y="532138"/>
                </a:lnTo>
                <a:lnTo>
                  <a:pt x="2570" y="485885"/>
                </a:lnTo>
                <a:lnTo>
                  <a:pt x="0" y="438141"/>
                </a:lnTo>
                <a:lnTo>
                  <a:pt x="2570" y="390400"/>
                </a:lnTo>
                <a:lnTo>
                  <a:pt x="10105" y="344148"/>
                </a:lnTo>
                <a:lnTo>
                  <a:pt x="22336" y="299653"/>
                </a:lnTo>
                <a:lnTo>
                  <a:pt x="38996" y="257182"/>
                </a:lnTo>
                <a:lnTo>
                  <a:pt x="59818" y="217001"/>
                </a:lnTo>
                <a:lnTo>
                  <a:pt x="84535" y="179379"/>
                </a:lnTo>
                <a:lnTo>
                  <a:pt x="112879" y="144582"/>
                </a:lnTo>
                <a:lnTo>
                  <a:pt x="144584" y="112878"/>
                </a:lnTo>
                <a:lnTo>
                  <a:pt x="179381" y="84535"/>
                </a:lnTo>
                <a:lnTo>
                  <a:pt x="217004" y="59818"/>
                </a:lnTo>
                <a:lnTo>
                  <a:pt x="257185" y="38996"/>
                </a:lnTo>
                <a:lnTo>
                  <a:pt x="299658" y="22336"/>
                </a:lnTo>
                <a:lnTo>
                  <a:pt x="344154" y="10105"/>
                </a:lnTo>
                <a:lnTo>
                  <a:pt x="390407" y="2570"/>
                </a:lnTo>
                <a:lnTo>
                  <a:pt x="438149" y="0"/>
                </a:lnTo>
                <a:lnTo>
                  <a:pt x="485889" y="2570"/>
                </a:lnTo>
                <a:lnTo>
                  <a:pt x="532140" y="10105"/>
                </a:lnTo>
                <a:lnTo>
                  <a:pt x="576635" y="22336"/>
                </a:lnTo>
                <a:lnTo>
                  <a:pt x="619106" y="38996"/>
                </a:lnTo>
                <a:lnTo>
                  <a:pt x="659287" y="59818"/>
                </a:lnTo>
                <a:lnTo>
                  <a:pt x="696910" y="84535"/>
                </a:lnTo>
                <a:lnTo>
                  <a:pt x="731708" y="112878"/>
                </a:lnTo>
                <a:lnTo>
                  <a:pt x="763414" y="144582"/>
                </a:lnTo>
                <a:lnTo>
                  <a:pt x="766960" y="148935"/>
                </a:lnTo>
                <a:lnTo>
                  <a:pt x="596067" y="148935"/>
                </a:lnTo>
                <a:lnTo>
                  <a:pt x="576068" y="154062"/>
                </a:lnTo>
                <a:lnTo>
                  <a:pt x="558438" y="167460"/>
                </a:lnTo>
                <a:lnTo>
                  <a:pt x="547578" y="181113"/>
                </a:lnTo>
                <a:lnTo>
                  <a:pt x="351255" y="181113"/>
                </a:lnTo>
                <a:lnTo>
                  <a:pt x="337946" y="184688"/>
                </a:lnTo>
                <a:lnTo>
                  <a:pt x="326392" y="193908"/>
                </a:lnTo>
                <a:lnTo>
                  <a:pt x="316511" y="206412"/>
                </a:lnTo>
                <a:lnTo>
                  <a:pt x="308291" y="219723"/>
                </a:lnTo>
                <a:lnTo>
                  <a:pt x="284847" y="257237"/>
                </a:lnTo>
                <a:lnTo>
                  <a:pt x="254996" y="303044"/>
                </a:lnTo>
                <a:lnTo>
                  <a:pt x="223487" y="353243"/>
                </a:lnTo>
                <a:lnTo>
                  <a:pt x="195067" y="403934"/>
                </a:lnTo>
                <a:lnTo>
                  <a:pt x="174488" y="451217"/>
                </a:lnTo>
                <a:lnTo>
                  <a:pt x="166496" y="491192"/>
                </a:lnTo>
                <a:lnTo>
                  <a:pt x="178631" y="515512"/>
                </a:lnTo>
                <a:lnTo>
                  <a:pt x="194870" y="535907"/>
                </a:lnTo>
                <a:lnTo>
                  <a:pt x="216221" y="553381"/>
                </a:lnTo>
                <a:lnTo>
                  <a:pt x="243690" y="568937"/>
                </a:lnTo>
                <a:lnTo>
                  <a:pt x="424442" y="568937"/>
                </a:lnTo>
                <a:lnTo>
                  <a:pt x="420351" y="589246"/>
                </a:lnTo>
                <a:lnTo>
                  <a:pt x="414259" y="625506"/>
                </a:lnTo>
                <a:lnTo>
                  <a:pt x="410347" y="657453"/>
                </a:lnTo>
                <a:lnTo>
                  <a:pt x="408925" y="684013"/>
                </a:lnTo>
                <a:lnTo>
                  <a:pt x="413102" y="724572"/>
                </a:lnTo>
                <a:lnTo>
                  <a:pt x="427670" y="751954"/>
                </a:lnTo>
                <a:lnTo>
                  <a:pt x="455253" y="767480"/>
                </a:lnTo>
                <a:lnTo>
                  <a:pt x="498474" y="772475"/>
                </a:lnTo>
                <a:lnTo>
                  <a:pt x="720577" y="772475"/>
                </a:lnTo>
                <a:lnTo>
                  <a:pt x="696910" y="791752"/>
                </a:lnTo>
                <a:lnTo>
                  <a:pt x="659287" y="816467"/>
                </a:lnTo>
                <a:lnTo>
                  <a:pt x="619106" y="837288"/>
                </a:lnTo>
                <a:lnTo>
                  <a:pt x="576635" y="853947"/>
                </a:lnTo>
                <a:lnTo>
                  <a:pt x="532140" y="866177"/>
                </a:lnTo>
                <a:lnTo>
                  <a:pt x="485889" y="873711"/>
                </a:lnTo>
                <a:lnTo>
                  <a:pt x="438149" y="876282"/>
                </a:lnTo>
                <a:close/>
              </a:path>
              <a:path w="876300" h="876300">
                <a:moveTo>
                  <a:pt x="860033" y="554548"/>
                </a:moveTo>
                <a:lnTo>
                  <a:pt x="632671" y="554548"/>
                </a:lnTo>
                <a:lnTo>
                  <a:pt x="648907" y="552838"/>
                </a:lnTo>
                <a:lnTo>
                  <a:pt x="661218" y="547411"/>
                </a:lnTo>
                <a:lnTo>
                  <a:pt x="670608" y="537962"/>
                </a:lnTo>
                <a:lnTo>
                  <a:pt x="678080" y="524185"/>
                </a:lnTo>
                <a:lnTo>
                  <a:pt x="682790" y="513392"/>
                </a:lnTo>
                <a:lnTo>
                  <a:pt x="688273" y="501969"/>
                </a:lnTo>
                <a:lnTo>
                  <a:pt x="692817" y="491774"/>
                </a:lnTo>
                <a:lnTo>
                  <a:pt x="694712" y="484663"/>
                </a:lnTo>
                <a:lnTo>
                  <a:pt x="684900" y="472418"/>
                </a:lnTo>
                <a:lnTo>
                  <a:pt x="657382" y="467849"/>
                </a:lnTo>
                <a:lnTo>
                  <a:pt x="561296" y="466927"/>
                </a:lnTo>
                <a:lnTo>
                  <a:pt x="571932" y="402573"/>
                </a:lnTo>
                <a:lnTo>
                  <a:pt x="582362" y="341699"/>
                </a:lnTo>
                <a:lnTo>
                  <a:pt x="591819" y="286134"/>
                </a:lnTo>
                <a:lnTo>
                  <a:pt x="599541" y="237707"/>
                </a:lnTo>
                <a:lnTo>
                  <a:pt x="604761" y="198243"/>
                </a:lnTo>
                <a:lnTo>
                  <a:pt x="606785" y="157216"/>
                </a:lnTo>
                <a:lnTo>
                  <a:pt x="603533" y="148970"/>
                </a:lnTo>
                <a:lnTo>
                  <a:pt x="596067" y="148935"/>
                </a:lnTo>
                <a:lnTo>
                  <a:pt x="766960" y="148935"/>
                </a:lnTo>
                <a:lnTo>
                  <a:pt x="791759" y="179379"/>
                </a:lnTo>
                <a:lnTo>
                  <a:pt x="816477" y="217001"/>
                </a:lnTo>
                <a:lnTo>
                  <a:pt x="837322" y="257237"/>
                </a:lnTo>
                <a:lnTo>
                  <a:pt x="853961" y="299653"/>
                </a:lnTo>
                <a:lnTo>
                  <a:pt x="866193" y="344148"/>
                </a:lnTo>
                <a:lnTo>
                  <a:pt x="873728" y="390400"/>
                </a:lnTo>
                <a:lnTo>
                  <a:pt x="876299" y="438141"/>
                </a:lnTo>
                <a:lnTo>
                  <a:pt x="873728" y="485885"/>
                </a:lnTo>
                <a:lnTo>
                  <a:pt x="866193" y="532138"/>
                </a:lnTo>
                <a:lnTo>
                  <a:pt x="860033" y="554548"/>
                </a:lnTo>
                <a:close/>
              </a:path>
              <a:path w="876300" h="876300">
                <a:moveTo>
                  <a:pt x="285174" y="480869"/>
                </a:moveTo>
                <a:lnTo>
                  <a:pt x="298828" y="425651"/>
                </a:lnTo>
                <a:lnTo>
                  <a:pt x="316190" y="371745"/>
                </a:lnTo>
                <a:lnTo>
                  <a:pt x="334504" y="321273"/>
                </a:lnTo>
                <a:lnTo>
                  <a:pt x="351018" y="276357"/>
                </a:lnTo>
                <a:lnTo>
                  <a:pt x="362979" y="239118"/>
                </a:lnTo>
                <a:lnTo>
                  <a:pt x="367634" y="211679"/>
                </a:lnTo>
                <a:lnTo>
                  <a:pt x="366367" y="200294"/>
                </a:lnTo>
                <a:lnTo>
                  <a:pt x="362865" y="190530"/>
                </a:lnTo>
                <a:lnTo>
                  <a:pt x="357653" y="183699"/>
                </a:lnTo>
                <a:lnTo>
                  <a:pt x="351255" y="181113"/>
                </a:lnTo>
                <a:lnTo>
                  <a:pt x="547578" y="181113"/>
                </a:lnTo>
                <a:lnTo>
                  <a:pt x="516944" y="243807"/>
                </a:lnTo>
                <a:lnTo>
                  <a:pt x="499867" y="291044"/>
                </a:lnTo>
                <a:lnTo>
                  <a:pt x="482051" y="345514"/>
                </a:lnTo>
                <a:lnTo>
                  <a:pt x="464334" y="404608"/>
                </a:lnTo>
                <a:lnTo>
                  <a:pt x="447552" y="465718"/>
                </a:lnTo>
                <a:lnTo>
                  <a:pt x="400073" y="465934"/>
                </a:lnTo>
                <a:lnTo>
                  <a:pt x="356209" y="467700"/>
                </a:lnTo>
                <a:lnTo>
                  <a:pt x="317422" y="472264"/>
                </a:lnTo>
                <a:lnTo>
                  <a:pt x="285174" y="480869"/>
                </a:lnTo>
                <a:close/>
              </a:path>
              <a:path w="876300" h="876300">
                <a:moveTo>
                  <a:pt x="424442" y="568937"/>
                </a:moveTo>
                <a:lnTo>
                  <a:pt x="253548" y="568937"/>
                </a:lnTo>
                <a:lnTo>
                  <a:pt x="286530" y="565958"/>
                </a:lnTo>
                <a:lnTo>
                  <a:pt x="373529" y="554500"/>
                </a:lnTo>
                <a:lnTo>
                  <a:pt x="428309" y="549746"/>
                </a:lnTo>
                <a:lnTo>
                  <a:pt x="424442" y="568937"/>
                </a:lnTo>
                <a:close/>
              </a:path>
              <a:path w="876300" h="876300">
                <a:moveTo>
                  <a:pt x="720577" y="772475"/>
                </a:moveTo>
                <a:lnTo>
                  <a:pt x="498474" y="772475"/>
                </a:lnTo>
                <a:lnTo>
                  <a:pt x="509891" y="771447"/>
                </a:lnTo>
                <a:lnTo>
                  <a:pt x="520540" y="767789"/>
                </a:lnTo>
                <a:lnTo>
                  <a:pt x="528417" y="760724"/>
                </a:lnTo>
                <a:lnTo>
                  <a:pt x="531519" y="749473"/>
                </a:lnTo>
                <a:lnTo>
                  <a:pt x="532823" y="704099"/>
                </a:lnTo>
                <a:lnTo>
                  <a:pt x="536320" y="655156"/>
                </a:lnTo>
                <a:lnTo>
                  <a:pt x="541689" y="603736"/>
                </a:lnTo>
                <a:lnTo>
                  <a:pt x="548607" y="550929"/>
                </a:lnTo>
                <a:lnTo>
                  <a:pt x="618860" y="554199"/>
                </a:lnTo>
                <a:lnTo>
                  <a:pt x="632671" y="554548"/>
                </a:lnTo>
                <a:lnTo>
                  <a:pt x="860033" y="554548"/>
                </a:lnTo>
                <a:lnTo>
                  <a:pt x="853961" y="576635"/>
                </a:lnTo>
                <a:lnTo>
                  <a:pt x="837300" y="619107"/>
                </a:lnTo>
                <a:lnTo>
                  <a:pt x="816477" y="659288"/>
                </a:lnTo>
                <a:lnTo>
                  <a:pt x="791759" y="696910"/>
                </a:lnTo>
                <a:lnTo>
                  <a:pt x="763414" y="731706"/>
                </a:lnTo>
                <a:lnTo>
                  <a:pt x="731708" y="763409"/>
                </a:lnTo>
                <a:lnTo>
                  <a:pt x="720577" y="772475"/>
                </a:lnTo>
                <a:close/>
              </a:path>
            </a:pathLst>
          </a:custGeom>
          <a:solidFill>
            <a:srgbClr val="FF0000"/>
          </a:solidFill>
        </p:spPr>
        <p:txBody>
          <a:bodyPr wrap="square" lIns="0" tIns="0" rIns="0" bIns="0" rtlCol="0"/>
          <a:lstStyle/>
          <a:p>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271662" y="2"/>
            <a:ext cx="1181100" cy="1360805"/>
          </a:xfrm>
          <a:custGeom>
            <a:avLst/>
            <a:gdLst/>
            <a:ahLst/>
            <a:cxnLst/>
            <a:rect l="l" t="t" r="r" b="b"/>
            <a:pathLst>
              <a:path w="1181100" h="1360805">
                <a:moveTo>
                  <a:pt x="0" y="0"/>
                </a:moveTo>
                <a:lnTo>
                  <a:pt x="1181099" y="0"/>
                </a:lnTo>
                <a:lnTo>
                  <a:pt x="1181099" y="1360794"/>
                </a:lnTo>
                <a:lnTo>
                  <a:pt x="0" y="1360794"/>
                </a:lnTo>
                <a:lnTo>
                  <a:pt x="0" y="0"/>
                </a:lnTo>
                <a:close/>
              </a:path>
            </a:pathLst>
          </a:custGeom>
          <a:solidFill>
            <a:srgbClr val="FFD058"/>
          </a:solidFill>
        </p:spPr>
        <p:txBody>
          <a:bodyPr wrap="square" lIns="0" tIns="0" rIns="0" bIns="0" rtlCol="0"/>
          <a:lstStyle/>
          <a:p>
            <a:endParaRPr dirty="0"/>
          </a:p>
        </p:txBody>
      </p:sp>
      <p:sp>
        <p:nvSpPr>
          <p:cNvPr id="5" name="object 5"/>
          <p:cNvSpPr/>
          <p:nvPr/>
        </p:nvSpPr>
        <p:spPr>
          <a:xfrm>
            <a:off x="570387" y="462013"/>
            <a:ext cx="131445" cy="131445"/>
          </a:xfrm>
          <a:custGeom>
            <a:avLst/>
            <a:gdLst/>
            <a:ahLst/>
            <a:cxnLst/>
            <a:rect l="l" t="t" r="r" b="b"/>
            <a:pathLst>
              <a:path w="131445"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6" name="object 6"/>
          <p:cNvSpPr/>
          <p:nvPr/>
        </p:nvSpPr>
        <p:spPr>
          <a:xfrm>
            <a:off x="562480" y="918102"/>
            <a:ext cx="131445" cy="131445"/>
          </a:xfrm>
          <a:custGeom>
            <a:avLst/>
            <a:gdLst/>
            <a:ahLst/>
            <a:cxnLst/>
            <a:rect l="l" t="t" r="r" b="b"/>
            <a:pathLst>
              <a:path w="131445"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7" name="object 7"/>
          <p:cNvSpPr/>
          <p:nvPr/>
        </p:nvSpPr>
        <p:spPr>
          <a:xfrm>
            <a:off x="1018583" y="925989"/>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8" name="object 8"/>
          <p:cNvSpPr/>
          <p:nvPr/>
        </p:nvSpPr>
        <p:spPr>
          <a:xfrm>
            <a:off x="1026470" y="469894"/>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9" name="object 9"/>
          <p:cNvSpPr/>
          <p:nvPr/>
        </p:nvSpPr>
        <p:spPr>
          <a:xfrm>
            <a:off x="831440" y="549810"/>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10" name="object 10"/>
          <p:cNvSpPr/>
          <p:nvPr/>
        </p:nvSpPr>
        <p:spPr>
          <a:xfrm>
            <a:off x="650283" y="725320"/>
            <a:ext cx="93980" cy="63500"/>
          </a:xfrm>
          <a:custGeom>
            <a:avLst/>
            <a:gdLst/>
            <a:ahLst/>
            <a:cxnLst/>
            <a:rect l="l" t="t" r="r" b="b"/>
            <a:pathLst>
              <a:path w="93979"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11" name="object 11"/>
          <p:cNvSpPr/>
          <p:nvPr/>
        </p:nvSpPr>
        <p:spPr>
          <a:xfrm>
            <a:off x="825803" y="875664"/>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12" name="object 12"/>
          <p:cNvSpPr/>
          <p:nvPr/>
        </p:nvSpPr>
        <p:spPr>
          <a:xfrm>
            <a:off x="976136" y="730962"/>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13" name="object 13"/>
          <p:cNvSpPr/>
          <p:nvPr/>
        </p:nvSpPr>
        <p:spPr>
          <a:xfrm>
            <a:off x="475156" y="826230"/>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14" name="object 14"/>
          <p:cNvSpPr/>
          <p:nvPr/>
        </p:nvSpPr>
        <p:spPr>
          <a:xfrm>
            <a:off x="926702" y="973513"/>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15" name="object 15"/>
          <p:cNvSpPr/>
          <p:nvPr/>
        </p:nvSpPr>
        <p:spPr>
          <a:xfrm>
            <a:off x="1073994" y="578193"/>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16" name="object 16"/>
          <p:cNvSpPr/>
          <p:nvPr/>
        </p:nvSpPr>
        <p:spPr>
          <a:xfrm>
            <a:off x="678669" y="374678"/>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17" name="object 17"/>
          <p:cNvSpPr/>
          <p:nvPr/>
        </p:nvSpPr>
        <p:spPr>
          <a:xfrm>
            <a:off x="666868" y="664356"/>
            <a:ext cx="86995" cy="58419"/>
          </a:xfrm>
          <a:custGeom>
            <a:avLst/>
            <a:gdLst/>
            <a:ahLst/>
            <a:cxnLst/>
            <a:rect l="l" t="t" r="r" b="b"/>
            <a:pathLst>
              <a:path w="86995"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18" name="object 18"/>
          <p:cNvSpPr/>
          <p:nvPr/>
        </p:nvSpPr>
        <p:spPr>
          <a:xfrm>
            <a:off x="764830" y="866013"/>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19" name="object 19"/>
          <p:cNvSpPr/>
          <p:nvPr/>
        </p:nvSpPr>
        <p:spPr>
          <a:xfrm>
            <a:off x="966485" y="796578"/>
            <a:ext cx="86995" cy="58419"/>
          </a:xfrm>
          <a:custGeom>
            <a:avLst/>
            <a:gdLst/>
            <a:ahLst/>
            <a:cxnLst/>
            <a:rect l="l" t="t" r="r" b="b"/>
            <a:pathLst>
              <a:path w="86994" h="58419">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20" name="object 20"/>
          <p:cNvSpPr/>
          <p:nvPr/>
        </p:nvSpPr>
        <p:spPr>
          <a:xfrm>
            <a:off x="897052" y="566390"/>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21" name="object 21"/>
          <p:cNvSpPr/>
          <p:nvPr/>
        </p:nvSpPr>
        <p:spPr>
          <a:xfrm>
            <a:off x="786603" y="684118"/>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22" name="object 22"/>
          <p:cNvSpPr/>
          <p:nvPr/>
        </p:nvSpPr>
        <p:spPr>
          <a:xfrm>
            <a:off x="784590" y="799797"/>
            <a:ext cx="33655" cy="33655"/>
          </a:xfrm>
          <a:custGeom>
            <a:avLst/>
            <a:gdLst/>
            <a:ahLst/>
            <a:cxnLst/>
            <a:rect l="l" t="t" r="r" b="b"/>
            <a:pathLst>
              <a:path w="33655" h="33655">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23" name="object 23"/>
          <p:cNvSpPr/>
          <p:nvPr/>
        </p:nvSpPr>
        <p:spPr>
          <a:xfrm>
            <a:off x="900271" y="801789"/>
            <a:ext cx="33655" cy="33655"/>
          </a:xfrm>
          <a:custGeom>
            <a:avLst/>
            <a:gdLst/>
            <a:ahLst/>
            <a:cxnLst/>
            <a:rect l="l" t="t" r="r" b="b"/>
            <a:pathLst>
              <a:path w="33655" h="33655">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24" name="object 24"/>
          <p:cNvSpPr/>
          <p:nvPr/>
        </p:nvSpPr>
        <p:spPr>
          <a:xfrm>
            <a:off x="902275" y="686121"/>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25" name="object 25"/>
          <p:cNvSpPr/>
          <p:nvPr/>
        </p:nvSpPr>
        <p:spPr>
          <a:xfrm>
            <a:off x="852809" y="706383"/>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26" name="object 26"/>
          <p:cNvSpPr/>
          <p:nvPr/>
        </p:nvSpPr>
        <p:spPr>
          <a:xfrm>
            <a:off x="806863" y="750899"/>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27" name="object 27"/>
          <p:cNvSpPr/>
          <p:nvPr/>
        </p:nvSpPr>
        <p:spPr>
          <a:xfrm>
            <a:off x="851377" y="789023"/>
            <a:ext cx="16510" cy="24130"/>
          </a:xfrm>
          <a:custGeom>
            <a:avLst/>
            <a:gdLst/>
            <a:ahLst/>
            <a:cxnLst/>
            <a:rect l="l" t="t" r="r" b="b"/>
            <a:pathLst>
              <a:path w="16509" h="24130">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28" name="object 28"/>
          <p:cNvSpPr/>
          <p:nvPr/>
        </p:nvSpPr>
        <p:spPr>
          <a:xfrm>
            <a:off x="889507" y="752331"/>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29" name="object 29"/>
          <p:cNvSpPr/>
          <p:nvPr/>
        </p:nvSpPr>
        <p:spPr>
          <a:xfrm>
            <a:off x="762453" y="776486"/>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30" name="object 30"/>
          <p:cNvSpPr/>
          <p:nvPr/>
        </p:nvSpPr>
        <p:spPr>
          <a:xfrm>
            <a:off x="876970" y="813849"/>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31" name="object 31"/>
          <p:cNvSpPr/>
          <p:nvPr/>
        </p:nvSpPr>
        <p:spPr>
          <a:xfrm>
            <a:off x="914320" y="713586"/>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32" name="object 32"/>
          <p:cNvSpPr/>
          <p:nvPr/>
        </p:nvSpPr>
        <p:spPr>
          <a:xfrm>
            <a:off x="814066" y="661970"/>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33" name="object 33"/>
          <p:cNvSpPr/>
          <p:nvPr/>
        </p:nvSpPr>
        <p:spPr>
          <a:xfrm>
            <a:off x="811066" y="735439"/>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34" name="object 34"/>
          <p:cNvSpPr/>
          <p:nvPr/>
        </p:nvSpPr>
        <p:spPr>
          <a:xfrm>
            <a:off x="835913" y="786575"/>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35" name="object 35"/>
          <p:cNvSpPr/>
          <p:nvPr/>
        </p:nvSpPr>
        <p:spPr>
          <a:xfrm>
            <a:off x="887057" y="768971"/>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36" name="object 36"/>
          <p:cNvSpPr/>
          <p:nvPr/>
        </p:nvSpPr>
        <p:spPr>
          <a:xfrm>
            <a:off x="869445" y="710592"/>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37" name="object 37"/>
          <p:cNvSpPr/>
          <p:nvPr/>
        </p:nvSpPr>
        <p:spPr>
          <a:xfrm>
            <a:off x="803397" y="344336"/>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38" name="object 38"/>
          <p:cNvSpPr/>
          <p:nvPr/>
        </p:nvSpPr>
        <p:spPr>
          <a:xfrm>
            <a:off x="444810" y="691751"/>
            <a:ext cx="186055" cy="125095"/>
          </a:xfrm>
          <a:custGeom>
            <a:avLst/>
            <a:gdLst/>
            <a:ahLst/>
            <a:cxnLst/>
            <a:rect l="l" t="t" r="r" b="b"/>
            <a:pathLst>
              <a:path w="186054" h="125094">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39" name="object 39"/>
          <p:cNvSpPr/>
          <p:nvPr/>
        </p:nvSpPr>
        <p:spPr>
          <a:xfrm>
            <a:off x="792239" y="989339"/>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40" name="object 40"/>
          <p:cNvSpPr/>
          <p:nvPr/>
        </p:nvSpPr>
        <p:spPr>
          <a:xfrm>
            <a:off x="1089822" y="702917"/>
            <a:ext cx="186055" cy="125095"/>
          </a:xfrm>
          <a:custGeom>
            <a:avLst/>
            <a:gdLst/>
            <a:ahLst/>
            <a:cxnLst/>
            <a:rect l="l" t="t" r="r" b="b"/>
            <a:pathLst>
              <a:path w="186055" h="125094">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41" name="object 41"/>
          <p:cNvSpPr/>
          <p:nvPr/>
        </p:nvSpPr>
        <p:spPr>
          <a:xfrm>
            <a:off x="713725" y="609257"/>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42" name="object 42"/>
          <p:cNvSpPr/>
          <p:nvPr/>
        </p:nvSpPr>
        <p:spPr>
          <a:xfrm>
            <a:off x="709731" y="839674"/>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43" name="object 43"/>
          <p:cNvSpPr/>
          <p:nvPr/>
        </p:nvSpPr>
        <p:spPr>
          <a:xfrm>
            <a:off x="940156" y="843656"/>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44" name="object 44"/>
          <p:cNvSpPr/>
          <p:nvPr/>
        </p:nvSpPr>
        <p:spPr>
          <a:xfrm>
            <a:off x="944138" y="613238"/>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45" name="object 45"/>
          <p:cNvSpPr/>
          <p:nvPr/>
        </p:nvSpPr>
        <p:spPr>
          <a:xfrm>
            <a:off x="477636" y="571080"/>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46" name="object 46"/>
          <p:cNvSpPr/>
          <p:nvPr/>
        </p:nvSpPr>
        <p:spPr>
          <a:xfrm>
            <a:off x="671548" y="970242"/>
            <a:ext cx="115570" cy="172085"/>
          </a:xfrm>
          <a:custGeom>
            <a:avLst/>
            <a:gdLst/>
            <a:ahLst/>
            <a:cxnLst/>
            <a:rect l="l" t="t" r="r" b="b"/>
            <a:pathLst>
              <a:path w="115570"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47" name="object 47"/>
          <p:cNvSpPr/>
          <p:nvPr/>
        </p:nvSpPr>
        <p:spPr>
          <a:xfrm>
            <a:off x="1070716" y="832823"/>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48" name="object 48"/>
          <p:cNvSpPr/>
          <p:nvPr/>
        </p:nvSpPr>
        <p:spPr>
          <a:xfrm>
            <a:off x="933287" y="377152"/>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49" name="object 49"/>
          <p:cNvSpPr/>
          <p:nvPr/>
        </p:nvSpPr>
        <p:spPr>
          <a:xfrm>
            <a:off x="665621" y="793260"/>
            <a:ext cx="86995" cy="58419"/>
          </a:xfrm>
          <a:custGeom>
            <a:avLst/>
            <a:gdLst/>
            <a:ahLst/>
            <a:cxnLst/>
            <a:rect l="l" t="t" r="r" b="b"/>
            <a:pathLst>
              <a:path w="86995" h="58419">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50" name="object 50"/>
          <p:cNvSpPr/>
          <p:nvPr/>
        </p:nvSpPr>
        <p:spPr>
          <a:xfrm>
            <a:off x="893732" y="867661"/>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51" name="object 51"/>
          <p:cNvSpPr/>
          <p:nvPr/>
        </p:nvSpPr>
        <p:spPr>
          <a:xfrm>
            <a:off x="968145" y="667948"/>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52" name="object 52"/>
          <p:cNvSpPr/>
          <p:nvPr/>
        </p:nvSpPr>
        <p:spPr>
          <a:xfrm>
            <a:off x="768422" y="565128"/>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53" name="object 53"/>
          <p:cNvSpPr/>
          <p:nvPr/>
        </p:nvSpPr>
        <p:spPr>
          <a:xfrm>
            <a:off x="845700" y="654275"/>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54" name="object 54"/>
          <p:cNvSpPr/>
          <p:nvPr/>
        </p:nvSpPr>
        <p:spPr>
          <a:xfrm>
            <a:off x="754753" y="742382"/>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55" name="object 55"/>
          <p:cNvSpPr/>
          <p:nvPr/>
        </p:nvSpPr>
        <p:spPr>
          <a:xfrm>
            <a:off x="842865" y="817853"/>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56" name="object 56"/>
          <p:cNvSpPr/>
          <p:nvPr/>
        </p:nvSpPr>
        <p:spPr>
          <a:xfrm>
            <a:off x="918339" y="745216"/>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57" name="object 57"/>
          <p:cNvSpPr/>
          <p:nvPr/>
        </p:nvSpPr>
        <p:spPr>
          <a:xfrm>
            <a:off x="763076" y="711782"/>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58" name="object 58"/>
          <p:cNvSpPr/>
          <p:nvPr/>
        </p:nvSpPr>
        <p:spPr>
          <a:xfrm>
            <a:off x="812260" y="813018"/>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59" name="object 59"/>
          <p:cNvSpPr/>
          <p:nvPr/>
        </p:nvSpPr>
        <p:spPr>
          <a:xfrm>
            <a:off x="913492" y="778168"/>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60" name="object 60"/>
          <p:cNvSpPr/>
          <p:nvPr/>
        </p:nvSpPr>
        <p:spPr>
          <a:xfrm>
            <a:off x="878642" y="662598"/>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61" name="object 61"/>
          <p:cNvSpPr/>
          <p:nvPr/>
        </p:nvSpPr>
        <p:spPr>
          <a:xfrm>
            <a:off x="810755" y="768133"/>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62" name="object 62"/>
          <p:cNvSpPr/>
          <p:nvPr/>
        </p:nvSpPr>
        <p:spPr>
          <a:xfrm>
            <a:off x="868607" y="787001"/>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63" name="object 63"/>
          <p:cNvSpPr/>
          <p:nvPr/>
        </p:nvSpPr>
        <p:spPr>
          <a:xfrm>
            <a:off x="887471" y="736347"/>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64" name="object 64"/>
          <p:cNvSpPr/>
          <p:nvPr/>
        </p:nvSpPr>
        <p:spPr>
          <a:xfrm>
            <a:off x="836825" y="710272"/>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74" name="object 74"/>
          <p:cNvSpPr txBox="1">
            <a:spLocks noGrp="1"/>
          </p:cNvSpPr>
          <p:nvPr>
            <p:ph type="sldNum" sz="quarter" idx="7"/>
          </p:nvPr>
        </p:nvSpPr>
        <p:spPr>
          <a:xfrm>
            <a:off x="3674256" y="9741066"/>
            <a:ext cx="211944" cy="159018"/>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11</a:t>
            </a:fld>
            <a:endParaRPr spc="105" dirty="0"/>
          </a:p>
        </p:txBody>
      </p:sp>
      <p:sp>
        <p:nvSpPr>
          <p:cNvPr id="73" name="object 73"/>
          <p:cNvSpPr txBox="1"/>
          <p:nvPr/>
        </p:nvSpPr>
        <p:spPr>
          <a:xfrm>
            <a:off x="7337962" y="2871649"/>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grpSp>
        <p:nvGrpSpPr>
          <p:cNvPr id="81" name="Group 80">
            <a:extLst>
              <a:ext uri="{FF2B5EF4-FFF2-40B4-BE49-F238E27FC236}">
                <a16:creationId xmlns:a16="http://schemas.microsoft.com/office/drawing/2014/main" id="{58C1BBFE-C21C-4C1C-8E39-90067184F2B2}"/>
              </a:ext>
            </a:extLst>
          </p:cNvPr>
          <p:cNvGrpSpPr/>
          <p:nvPr/>
        </p:nvGrpSpPr>
        <p:grpSpPr>
          <a:xfrm>
            <a:off x="7081043" y="0"/>
            <a:ext cx="691515" cy="10058400"/>
            <a:chOff x="7081043" y="0"/>
            <a:chExt cx="691515" cy="10058400"/>
          </a:xfrm>
        </p:grpSpPr>
        <p:sp>
          <p:nvSpPr>
            <p:cNvPr id="82" name="object 64">
              <a:extLst>
                <a:ext uri="{FF2B5EF4-FFF2-40B4-BE49-F238E27FC236}">
                  <a16:creationId xmlns:a16="http://schemas.microsoft.com/office/drawing/2014/main" id="{778D0FD2-380C-4B8C-A49E-596EBDF30967}"/>
                </a:ext>
              </a:extLst>
            </p:cNvPr>
            <p:cNvSpPr/>
            <p:nvPr/>
          </p:nvSpPr>
          <p:spPr>
            <a:xfrm>
              <a:off x="7081043" y="0"/>
              <a:ext cx="691515" cy="10058400"/>
            </a:xfrm>
            <a:custGeom>
              <a:avLst/>
              <a:gdLst/>
              <a:ahLst/>
              <a:cxnLst/>
              <a:rect l="l" t="t" r="r" b="b"/>
              <a:pathLst>
                <a:path w="691515" h="10058400">
                  <a:moveTo>
                    <a:pt x="0" y="0"/>
                  </a:moveTo>
                  <a:lnTo>
                    <a:pt x="0" y="10058399"/>
                  </a:lnTo>
                  <a:lnTo>
                    <a:pt x="691356" y="10058399"/>
                  </a:lnTo>
                  <a:lnTo>
                    <a:pt x="691356" y="0"/>
                  </a:lnTo>
                  <a:lnTo>
                    <a:pt x="0" y="0"/>
                  </a:lnTo>
                  <a:close/>
                </a:path>
              </a:pathLst>
            </a:custGeom>
            <a:solidFill>
              <a:srgbClr val="03989D"/>
            </a:solidFill>
          </p:spPr>
          <p:txBody>
            <a:bodyPr wrap="square" lIns="0" tIns="0" rIns="0" bIns="0" rtlCol="0"/>
            <a:lstStyle/>
            <a:p>
              <a:endParaRPr dirty="0"/>
            </a:p>
          </p:txBody>
        </p:sp>
        <p:sp>
          <p:nvSpPr>
            <p:cNvPr id="83" name="TextBox 82">
              <a:extLst>
                <a:ext uri="{FF2B5EF4-FFF2-40B4-BE49-F238E27FC236}">
                  <a16:creationId xmlns:a16="http://schemas.microsoft.com/office/drawing/2014/main" id="{49023034-C085-4C05-8FF0-6AF0B622B94D}"/>
                </a:ext>
              </a:extLst>
            </p:cNvPr>
            <p:cNvSpPr txBox="1"/>
            <p:nvPr/>
          </p:nvSpPr>
          <p:spPr>
            <a:xfrm rot="16200000">
              <a:off x="5819740" y="6885976"/>
              <a:ext cx="3231526" cy="584775"/>
            </a:xfrm>
            <a:prstGeom prst="rect">
              <a:avLst/>
            </a:prstGeom>
            <a:noFill/>
          </p:spPr>
          <p:txBody>
            <a:bodyPr wrap="none" rtlCol="0">
              <a:spAutoFit/>
            </a:bodyPr>
            <a:lstStyle/>
            <a:p>
              <a:r>
                <a:rPr lang="en-US" sz="3200" b="1" dirty="0">
                  <a:solidFill>
                    <a:schemeClr val="bg1"/>
                  </a:solidFill>
                </a:rPr>
                <a:t>CHECK-IN LAYOUT</a:t>
              </a:r>
            </a:p>
          </p:txBody>
        </p:sp>
      </p:grpSp>
      <p:sp>
        <p:nvSpPr>
          <p:cNvPr id="80" name="object 76">
            <a:extLst>
              <a:ext uri="{FF2B5EF4-FFF2-40B4-BE49-F238E27FC236}">
                <a16:creationId xmlns:a16="http://schemas.microsoft.com/office/drawing/2014/main" id="{AED04797-74A8-486C-8F19-6D6F10571A3B}"/>
              </a:ext>
            </a:extLst>
          </p:cNvPr>
          <p:cNvSpPr txBox="1">
            <a:spLocks/>
          </p:cNvSpPr>
          <p:nvPr/>
        </p:nvSpPr>
        <p:spPr>
          <a:xfrm>
            <a:off x="1793663" y="304800"/>
            <a:ext cx="3965575" cy="425758"/>
          </a:xfrm>
          <a:prstGeom prst="rect">
            <a:avLst/>
          </a:prstGeom>
        </p:spPr>
        <p:txBody>
          <a:bodyPr vert="horz" wrap="square" lIns="0" tIns="15240" rIns="0" bIns="0" rtlCol="0">
            <a:spAutoFit/>
          </a:bodyPr>
          <a:lstStyle>
            <a:lvl1pPr>
              <a:defRPr>
                <a:latin typeface="+mj-lt"/>
                <a:ea typeface="+mj-ea"/>
                <a:cs typeface="+mj-cs"/>
              </a:defRPr>
            </a:lvl1pPr>
          </a:lstStyle>
          <a:p>
            <a:pPr marL="12700">
              <a:lnSpc>
                <a:spcPts val="3210"/>
              </a:lnSpc>
              <a:spcBef>
                <a:spcPts val="120"/>
              </a:spcBef>
            </a:pPr>
            <a:r>
              <a:rPr lang="en-US" sz="2400" spc="80" dirty="0">
                <a:solidFill>
                  <a:srgbClr val="03989D"/>
                </a:solidFill>
                <a:latin typeface="Arial Black"/>
                <a:cs typeface="Arial Black"/>
              </a:rPr>
              <a:t>LAYOUT </a:t>
            </a:r>
            <a:r>
              <a:rPr lang="en-US" sz="2800" spc="55" dirty="0">
                <a:solidFill>
                  <a:srgbClr val="03989D"/>
                </a:solidFill>
              </a:rPr>
              <a:t>&amp; FLOW</a:t>
            </a:r>
            <a:endParaRPr lang="en-US" sz="2450" b="1" kern="0" dirty="0">
              <a:solidFill>
                <a:srgbClr val="03989D"/>
              </a:solidFill>
              <a:latin typeface="Arial Black"/>
              <a:cs typeface="Arial Black"/>
            </a:endParaRPr>
          </a:p>
        </p:txBody>
      </p:sp>
      <p:sp>
        <p:nvSpPr>
          <p:cNvPr id="84" name="object 73">
            <a:extLst>
              <a:ext uri="{FF2B5EF4-FFF2-40B4-BE49-F238E27FC236}">
                <a16:creationId xmlns:a16="http://schemas.microsoft.com/office/drawing/2014/main" id="{926F57B9-D694-415E-923F-4F1600C89F59}"/>
              </a:ext>
            </a:extLst>
          </p:cNvPr>
          <p:cNvSpPr txBox="1"/>
          <p:nvPr/>
        </p:nvSpPr>
        <p:spPr>
          <a:xfrm>
            <a:off x="1750969" y="840914"/>
            <a:ext cx="4849495" cy="430887"/>
          </a:xfrm>
          <a:prstGeom prst="rect">
            <a:avLst/>
          </a:prstGeom>
        </p:spPr>
        <p:txBody>
          <a:bodyPr vert="horz" wrap="square" lIns="0" tIns="15240" rIns="0" bIns="0" rtlCol="0">
            <a:spAutoFit/>
          </a:bodyPr>
          <a:lstStyle/>
          <a:p>
            <a:pPr marL="12700">
              <a:lnSpc>
                <a:spcPct val="100000"/>
              </a:lnSpc>
              <a:spcBef>
                <a:spcPts val="120"/>
              </a:spcBef>
            </a:pPr>
            <a:r>
              <a:rPr lang="en-US" sz="2700" spc="204" dirty="0">
                <a:solidFill>
                  <a:srgbClr val="FF904D"/>
                </a:solidFill>
                <a:latin typeface="Arial"/>
                <a:cs typeface="Arial"/>
              </a:rPr>
              <a:t>Check-In </a:t>
            </a:r>
          </a:p>
        </p:txBody>
      </p:sp>
      <p:grpSp>
        <p:nvGrpSpPr>
          <p:cNvPr id="78" name="Group 77">
            <a:extLst>
              <a:ext uri="{FF2B5EF4-FFF2-40B4-BE49-F238E27FC236}">
                <a16:creationId xmlns:a16="http://schemas.microsoft.com/office/drawing/2014/main" id="{EC02DA68-A569-4016-A524-D583C6D96D24}"/>
              </a:ext>
            </a:extLst>
          </p:cNvPr>
          <p:cNvGrpSpPr/>
          <p:nvPr/>
        </p:nvGrpSpPr>
        <p:grpSpPr>
          <a:xfrm>
            <a:off x="240181" y="1716457"/>
            <a:ext cx="6645986" cy="5321535"/>
            <a:chOff x="212014" y="2603265"/>
            <a:chExt cx="6645986" cy="5321535"/>
          </a:xfrm>
        </p:grpSpPr>
        <p:pic>
          <p:nvPicPr>
            <p:cNvPr id="77" name="Picture 76">
              <a:extLst>
                <a:ext uri="{FF2B5EF4-FFF2-40B4-BE49-F238E27FC236}">
                  <a16:creationId xmlns:a16="http://schemas.microsoft.com/office/drawing/2014/main" id="{D4184548-FE29-4617-B95D-D9DA4D181B5A}"/>
                </a:ext>
              </a:extLst>
            </p:cNvPr>
            <p:cNvPicPr>
              <a:picLocks noChangeAspect="1"/>
            </p:cNvPicPr>
            <p:nvPr/>
          </p:nvPicPr>
          <p:blipFill>
            <a:blip r:embed="rId2"/>
            <a:stretch>
              <a:fillRect/>
            </a:stretch>
          </p:blipFill>
          <p:spPr>
            <a:xfrm>
              <a:off x="212014" y="2603265"/>
              <a:ext cx="6645986" cy="5321535"/>
            </a:xfrm>
            <a:prstGeom prst="rect">
              <a:avLst/>
            </a:prstGeom>
          </p:spPr>
        </p:pic>
        <p:sp>
          <p:nvSpPr>
            <p:cNvPr id="76" name="Rectangle 75">
              <a:extLst>
                <a:ext uri="{FF2B5EF4-FFF2-40B4-BE49-F238E27FC236}">
                  <a16:creationId xmlns:a16="http://schemas.microsoft.com/office/drawing/2014/main" id="{92E3ABB0-1E7C-468B-B210-505AA7D03CE6}"/>
                </a:ext>
              </a:extLst>
            </p:cNvPr>
            <p:cNvSpPr/>
            <p:nvPr/>
          </p:nvSpPr>
          <p:spPr>
            <a:xfrm rot="629325">
              <a:off x="1327043" y="4876800"/>
              <a:ext cx="324323"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1F3C8215-8431-4452-949B-9377127A6273}"/>
                </a:ext>
              </a:extLst>
            </p:cNvPr>
            <p:cNvSpPr/>
            <p:nvPr/>
          </p:nvSpPr>
          <p:spPr>
            <a:xfrm rot="629325">
              <a:off x="3536843" y="3760774"/>
              <a:ext cx="324323"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62C1EB7-8701-4DC2-9AA6-C0FFAA004479}"/>
              </a:ext>
            </a:extLst>
          </p:cNvPr>
          <p:cNvSpPr txBox="1"/>
          <p:nvPr/>
        </p:nvSpPr>
        <p:spPr>
          <a:xfrm>
            <a:off x="90378" y="6746085"/>
            <a:ext cx="7202917" cy="2760628"/>
          </a:xfrm>
          <a:prstGeom prst="rect">
            <a:avLst/>
          </a:prstGeom>
          <a:noFill/>
        </p:spPr>
        <p:txBody>
          <a:bodyPr wrap="square" rtlCol="0">
            <a:spAutoFit/>
          </a:bodyPr>
          <a:lstStyle/>
          <a:p>
            <a:pPr marL="162901" marR="417065">
              <a:lnSpc>
                <a:spcPct val="120700"/>
              </a:lnSpc>
              <a:spcBef>
                <a:spcPts val="943"/>
              </a:spcBef>
              <a:buSzPct val="71428"/>
              <a:tabLst>
                <a:tab pos="339540" algn="l"/>
                <a:tab pos="340030" algn="l"/>
              </a:tabLst>
            </a:pPr>
            <a:r>
              <a:rPr lang="en-US" sz="1600" b="1" spc="-8" dirty="0">
                <a:solidFill>
                  <a:srgbClr val="03989D"/>
                </a:solidFill>
                <a:cs typeface="Calibri"/>
              </a:rPr>
              <a:t>KEY GUIDELINES</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Smile and welcome people back!  Masks cover your face but not your eyes! </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Ensure social distancing at all times.</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Should someone arrive without a mask, offer them one.  Masks must be worn at all times. </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All must use hand sanitizer before leaving check-in.</a:t>
            </a:r>
          </a:p>
          <a:p>
            <a:pPr marL="339540" marR="417065" indent="-176639">
              <a:lnSpc>
                <a:spcPct val="120700"/>
              </a:lnSpc>
              <a:spcBef>
                <a:spcPts val="943"/>
              </a:spcBef>
              <a:buSzPct val="71428"/>
              <a:buFont typeface="Symbol"/>
              <a:buChar char=""/>
              <a:tabLst>
                <a:tab pos="339540" algn="l"/>
                <a:tab pos="340030" algn="l"/>
              </a:tabLst>
            </a:pPr>
            <a:r>
              <a:rPr lang="en-US" sz="1300" dirty="0">
                <a:cs typeface="Calibri"/>
              </a:rPr>
              <a:t>Reservation lists, with building assignments, will be generated prior to Liturgy; parishioner assignments will be verified at check-in and they will be directed to the appropriate building.</a:t>
            </a:r>
          </a:p>
          <a:p>
            <a:pPr marL="339540" marR="417065" indent="-176639">
              <a:lnSpc>
                <a:spcPct val="120700"/>
              </a:lnSpc>
              <a:spcBef>
                <a:spcPts val="943"/>
              </a:spcBef>
              <a:buSzPct val="71428"/>
              <a:buFont typeface="Symbol"/>
              <a:buChar char=""/>
              <a:tabLst>
                <a:tab pos="339540" algn="l"/>
                <a:tab pos="340030" algn="l"/>
              </a:tabLst>
            </a:pPr>
            <a:endParaRPr lang="en-US" sz="1300" dirty="0">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2219" y="0"/>
            <a:ext cx="1190625" cy="1358900"/>
          </a:xfrm>
          <a:custGeom>
            <a:avLst/>
            <a:gdLst/>
            <a:ahLst/>
            <a:cxnLst/>
            <a:rect l="l" t="t" r="r" b="b"/>
            <a:pathLst>
              <a:path w="1190625" h="1358900">
                <a:moveTo>
                  <a:pt x="0" y="0"/>
                </a:moveTo>
                <a:lnTo>
                  <a:pt x="1190625" y="0"/>
                </a:lnTo>
                <a:lnTo>
                  <a:pt x="1190625" y="1358875"/>
                </a:lnTo>
                <a:lnTo>
                  <a:pt x="0" y="1358875"/>
                </a:lnTo>
                <a:lnTo>
                  <a:pt x="0" y="0"/>
                </a:lnTo>
                <a:close/>
              </a:path>
            </a:pathLst>
          </a:custGeom>
          <a:solidFill>
            <a:srgbClr val="FFD058"/>
          </a:solidFill>
        </p:spPr>
        <p:txBody>
          <a:bodyPr wrap="square" lIns="0" tIns="0" rIns="0" bIns="0" rtlCol="0"/>
          <a:lstStyle/>
          <a:p>
            <a:endParaRPr dirty="0"/>
          </a:p>
        </p:txBody>
      </p:sp>
      <p:sp>
        <p:nvSpPr>
          <p:cNvPr id="3" name="object 3"/>
          <p:cNvSpPr/>
          <p:nvPr/>
        </p:nvSpPr>
        <p:spPr>
          <a:xfrm>
            <a:off x="646118" y="462010"/>
            <a:ext cx="131445" cy="131445"/>
          </a:xfrm>
          <a:custGeom>
            <a:avLst/>
            <a:gdLst/>
            <a:ahLst/>
            <a:cxnLst/>
            <a:rect l="l" t="t" r="r" b="b"/>
            <a:pathLst>
              <a:path w="131445"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4" name="object 4"/>
          <p:cNvSpPr/>
          <p:nvPr/>
        </p:nvSpPr>
        <p:spPr>
          <a:xfrm>
            <a:off x="638211" y="918099"/>
            <a:ext cx="131445" cy="131445"/>
          </a:xfrm>
          <a:custGeom>
            <a:avLst/>
            <a:gdLst/>
            <a:ahLst/>
            <a:cxnLst/>
            <a:rect l="l" t="t" r="r" b="b"/>
            <a:pathLst>
              <a:path w="131445"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5" name="object 5"/>
          <p:cNvSpPr/>
          <p:nvPr/>
        </p:nvSpPr>
        <p:spPr>
          <a:xfrm>
            <a:off x="1094314" y="925986"/>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6" name="object 6"/>
          <p:cNvSpPr/>
          <p:nvPr/>
        </p:nvSpPr>
        <p:spPr>
          <a:xfrm>
            <a:off x="1102201" y="469891"/>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7" name="object 7"/>
          <p:cNvSpPr/>
          <p:nvPr/>
        </p:nvSpPr>
        <p:spPr>
          <a:xfrm>
            <a:off x="907170" y="549807"/>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8" name="object 8"/>
          <p:cNvSpPr/>
          <p:nvPr/>
        </p:nvSpPr>
        <p:spPr>
          <a:xfrm>
            <a:off x="726014" y="725317"/>
            <a:ext cx="93980" cy="63500"/>
          </a:xfrm>
          <a:custGeom>
            <a:avLst/>
            <a:gdLst/>
            <a:ahLst/>
            <a:cxnLst/>
            <a:rect l="l" t="t" r="r" b="b"/>
            <a:pathLst>
              <a:path w="93980"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9" name="object 9"/>
          <p:cNvSpPr/>
          <p:nvPr/>
        </p:nvSpPr>
        <p:spPr>
          <a:xfrm>
            <a:off x="901533" y="875661"/>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10" name="object 10"/>
          <p:cNvSpPr/>
          <p:nvPr/>
        </p:nvSpPr>
        <p:spPr>
          <a:xfrm>
            <a:off x="1051866" y="730959"/>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11" name="object 11"/>
          <p:cNvSpPr/>
          <p:nvPr/>
        </p:nvSpPr>
        <p:spPr>
          <a:xfrm>
            <a:off x="550886" y="826227"/>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12" name="object 12"/>
          <p:cNvSpPr/>
          <p:nvPr/>
        </p:nvSpPr>
        <p:spPr>
          <a:xfrm>
            <a:off x="1002432" y="973510"/>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13" name="object 13"/>
          <p:cNvSpPr/>
          <p:nvPr/>
        </p:nvSpPr>
        <p:spPr>
          <a:xfrm>
            <a:off x="1149724" y="578190"/>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14" name="object 14"/>
          <p:cNvSpPr/>
          <p:nvPr/>
        </p:nvSpPr>
        <p:spPr>
          <a:xfrm>
            <a:off x="754399" y="374675"/>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15" name="object 15"/>
          <p:cNvSpPr/>
          <p:nvPr/>
        </p:nvSpPr>
        <p:spPr>
          <a:xfrm>
            <a:off x="742598" y="664353"/>
            <a:ext cx="86995" cy="58419"/>
          </a:xfrm>
          <a:custGeom>
            <a:avLst/>
            <a:gdLst/>
            <a:ahLst/>
            <a:cxnLst/>
            <a:rect l="l" t="t" r="r" b="b"/>
            <a:pathLst>
              <a:path w="86994"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16" name="object 16"/>
          <p:cNvSpPr/>
          <p:nvPr/>
        </p:nvSpPr>
        <p:spPr>
          <a:xfrm>
            <a:off x="840560" y="866010"/>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17" name="object 17"/>
          <p:cNvSpPr/>
          <p:nvPr/>
        </p:nvSpPr>
        <p:spPr>
          <a:xfrm>
            <a:off x="1042215" y="796575"/>
            <a:ext cx="86995" cy="58419"/>
          </a:xfrm>
          <a:custGeom>
            <a:avLst/>
            <a:gdLst/>
            <a:ahLst/>
            <a:cxnLst/>
            <a:rect l="l" t="t" r="r" b="b"/>
            <a:pathLst>
              <a:path w="86994" h="58419">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18" name="object 18"/>
          <p:cNvSpPr/>
          <p:nvPr/>
        </p:nvSpPr>
        <p:spPr>
          <a:xfrm>
            <a:off x="972782" y="566387"/>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19" name="object 19"/>
          <p:cNvSpPr/>
          <p:nvPr/>
        </p:nvSpPr>
        <p:spPr>
          <a:xfrm>
            <a:off x="862333" y="684115"/>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20" name="object 20"/>
          <p:cNvSpPr/>
          <p:nvPr/>
        </p:nvSpPr>
        <p:spPr>
          <a:xfrm>
            <a:off x="860320" y="799794"/>
            <a:ext cx="33655" cy="33655"/>
          </a:xfrm>
          <a:custGeom>
            <a:avLst/>
            <a:gdLst/>
            <a:ahLst/>
            <a:cxnLst/>
            <a:rect l="l" t="t" r="r" b="b"/>
            <a:pathLst>
              <a:path w="33655" h="33655">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21" name="object 21"/>
          <p:cNvSpPr/>
          <p:nvPr/>
        </p:nvSpPr>
        <p:spPr>
          <a:xfrm>
            <a:off x="976001" y="801786"/>
            <a:ext cx="33655" cy="33655"/>
          </a:xfrm>
          <a:custGeom>
            <a:avLst/>
            <a:gdLst/>
            <a:ahLst/>
            <a:cxnLst/>
            <a:rect l="l" t="t" r="r" b="b"/>
            <a:pathLst>
              <a:path w="33655" h="33655">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22" name="object 22"/>
          <p:cNvSpPr/>
          <p:nvPr/>
        </p:nvSpPr>
        <p:spPr>
          <a:xfrm>
            <a:off x="978005" y="686118"/>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23" name="object 23"/>
          <p:cNvSpPr/>
          <p:nvPr/>
        </p:nvSpPr>
        <p:spPr>
          <a:xfrm>
            <a:off x="928539" y="706380"/>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24" name="object 24"/>
          <p:cNvSpPr/>
          <p:nvPr/>
        </p:nvSpPr>
        <p:spPr>
          <a:xfrm>
            <a:off x="882593" y="750896"/>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25" name="object 25"/>
          <p:cNvSpPr/>
          <p:nvPr/>
        </p:nvSpPr>
        <p:spPr>
          <a:xfrm>
            <a:off x="927107" y="789021"/>
            <a:ext cx="16510" cy="24130"/>
          </a:xfrm>
          <a:custGeom>
            <a:avLst/>
            <a:gdLst/>
            <a:ahLst/>
            <a:cxnLst/>
            <a:rect l="l" t="t" r="r" b="b"/>
            <a:pathLst>
              <a:path w="16509" h="24130">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26" name="object 26"/>
          <p:cNvSpPr/>
          <p:nvPr/>
        </p:nvSpPr>
        <p:spPr>
          <a:xfrm>
            <a:off x="965237" y="752328"/>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27" name="object 27"/>
          <p:cNvSpPr/>
          <p:nvPr/>
        </p:nvSpPr>
        <p:spPr>
          <a:xfrm>
            <a:off x="838184" y="776483"/>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28" name="object 28"/>
          <p:cNvSpPr/>
          <p:nvPr/>
        </p:nvSpPr>
        <p:spPr>
          <a:xfrm>
            <a:off x="952700" y="813846"/>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29" name="object 29"/>
          <p:cNvSpPr/>
          <p:nvPr/>
        </p:nvSpPr>
        <p:spPr>
          <a:xfrm>
            <a:off x="990051" y="713583"/>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30" name="object 30"/>
          <p:cNvSpPr/>
          <p:nvPr/>
        </p:nvSpPr>
        <p:spPr>
          <a:xfrm>
            <a:off x="889796" y="661967"/>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31" name="object 31"/>
          <p:cNvSpPr/>
          <p:nvPr/>
        </p:nvSpPr>
        <p:spPr>
          <a:xfrm>
            <a:off x="886796" y="735436"/>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32" name="object 32"/>
          <p:cNvSpPr/>
          <p:nvPr/>
        </p:nvSpPr>
        <p:spPr>
          <a:xfrm>
            <a:off x="911643" y="786572"/>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33" name="object 33"/>
          <p:cNvSpPr/>
          <p:nvPr/>
        </p:nvSpPr>
        <p:spPr>
          <a:xfrm>
            <a:off x="962787" y="768968"/>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34" name="object 34"/>
          <p:cNvSpPr/>
          <p:nvPr/>
        </p:nvSpPr>
        <p:spPr>
          <a:xfrm>
            <a:off x="945175" y="710589"/>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35" name="object 35"/>
          <p:cNvSpPr/>
          <p:nvPr/>
        </p:nvSpPr>
        <p:spPr>
          <a:xfrm>
            <a:off x="879127" y="344333"/>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36" name="object 36"/>
          <p:cNvSpPr/>
          <p:nvPr/>
        </p:nvSpPr>
        <p:spPr>
          <a:xfrm>
            <a:off x="520540" y="691748"/>
            <a:ext cx="186055" cy="125095"/>
          </a:xfrm>
          <a:custGeom>
            <a:avLst/>
            <a:gdLst/>
            <a:ahLst/>
            <a:cxnLst/>
            <a:rect l="l" t="t" r="r" b="b"/>
            <a:pathLst>
              <a:path w="186054" h="125094">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37" name="object 37"/>
          <p:cNvSpPr/>
          <p:nvPr/>
        </p:nvSpPr>
        <p:spPr>
          <a:xfrm>
            <a:off x="867969" y="989336"/>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38" name="object 38"/>
          <p:cNvSpPr/>
          <p:nvPr/>
        </p:nvSpPr>
        <p:spPr>
          <a:xfrm>
            <a:off x="1165552" y="702914"/>
            <a:ext cx="186055" cy="125095"/>
          </a:xfrm>
          <a:custGeom>
            <a:avLst/>
            <a:gdLst/>
            <a:ahLst/>
            <a:cxnLst/>
            <a:rect l="l" t="t" r="r" b="b"/>
            <a:pathLst>
              <a:path w="186055" h="125094">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39" name="object 39"/>
          <p:cNvSpPr/>
          <p:nvPr/>
        </p:nvSpPr>
        <p:spPr>
          <a:xfrm>
            <a:off x="789455" y="609254"/>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40" name="object 40"/>
          <p:cNvSpPr/>
          <p:nvPr/>
        </p:nvSpPr>
        <p:spPr>
          <a:xfrm>
            <a:off x="785461" y="839671"/>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41" name="object 41"/>
          <p:cNvSpPr/>
          <p:nvPr/>
        </p:nvSpPr>
        <p:spPr>
          <a:xfrm>
            <a:off x="1015886" y="843653"/>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42" name="object 42"/>
          <p:cNvSpPr/>
          <p:nvPr/>
        </p:nvSpPr>
        <p:spPr>
          <a:xfrm>
            <a:off x="1019868" y="613235"/>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43" name="object 43"/>
          <p:cNvSpPr/>
          <p:nvPr/>
        </p:nvSpPr>
        <p:spPr>
          <a:xfrm>
            <a:off x="553366" y="571077"/>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44" name="object 44"/>
          <p:cNvSpPr/>
          <p:nvPr/>
        </p:nvSpPr>
        <p:spPr>
          <a:xfrm>
            <a:off x="747278" y="970239"/>
            <a:ext cx="115570" cy="172085"/>
          </a:xfrm>
          <a:custGeom>
            <a:avLst/>
            <a:gdLst/>
            <a:ahLst/>
            <a:cxnLst/>
            <a:rect l="l" t="t" r="r" b="b"/>
            <a:pathLst>
              <a:path w="115569"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45" name="object 45"/>
          <p:cNvSpPr/>
          <p:nvPr/>
        </p:nvSpPr>
        <p:spPr>
          <a:xfrm>
            <a:off x="1146446" y="832820"/>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46" name="object 46"/>
          <p:cNvSpPr/>
          <p:nvPr/>
        </p:nvSpPr>
        <p:spPr>
          <a:xfrm>
            <a:off x="1009017" y="377149"/>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47" name="object 47"/>
          <p:cNvSpPr/>
          <p:nvPr/>
        </p:nvSpPr>
        <p:spPr>
          <a:xfrm>
            <a:off x="741351" y="793257"/>
            <a:ext cx="86995" cy="58419"/>
          </a:xfrm>
          <a:custGeom>
            <a:avLst/>
            <a:gdLst/>
            <a:ahLst/>
            <a:cxnLst/>
            <a:rect l="l" t="t" r="r" b="b"/>
            <a:pathLst>
              <a:path w="86994" h="58419">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48" name="object 48"/>
          <p:cNvSpPr/>
          <p:nvPr/>
        </p:nvSpPr>
        <p:spPr>
          <a:xfrm>
            <a:off x="969462" y="867658"/>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49" name="object 49"/>
          <p:cNvSpPr/>
          <p:nvPr/>
        </p:nvSpPr>
        <p:spPr>
          <a:xfrm>
            <a:off x="1043875" y="667945"/>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50" name="object 50"/>
          <p:cNvSpPr/>
          <p:nvPr/>
        </p:nvSpPr>
        <p:spPr>
          <a:xfrm>
            <a:off x="844152" y="565125"/>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51" name="object 51"/>
          <p:cNvSpPr/>
          <p:nvPr/>
        </p:nvSpPr>
        <p:spPr>
          <a:xfrm>
            <a:off x="921430" y="654272"/>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52" name="object 52"/>
          <p:cNvSpPr/>
          <p:nvPr/>
        </p:nvSpPr>
        <p:spPr>
          <a:xfrm>
            <a:off x="830483" y="742379"/>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53" name="object 53"/>
          <p:cNvSpPr/>
          <p:nvPr/>
        </p:nvSpPr>
        <p:spPr>
          <a:xfrm>
            <a:off x="918596" y="817850"/>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54" name="object 54"/>
          <p:cNvSpPr/>
          <p:nvPr/>
        </p:nvSpPr>
        <p:spPr>
          <a:xfrm>
            <a:off x="994069" y="745213"/>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55" name="object 55"/>
          <p:cNvSpPr/>
          <p:nvPr/>
        </p:nvSpPr>
        <p:spPr>
          <a:xfrm>
            <a:off x="838806" y="711779"/>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56" name="object 56"/>
          <p:cNvSpPr/>
          <p:nvPr/>
        </p:nvSpPr>
        <p:spPr>
          <a:xfrm>
            <a:off x="887990" y="813015"/>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57" name="object 57"/>
          <p:cNvSpPr/>
          <p:nvPr/>
        </p:nvSpPr>
        <p:spPr>
          <a:xfrm>
            <a:off x="989222" y="778165"/>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58" name="object 58"/>
          <p:cNvSpPr/>
          <p:nvPr/>
        </p:nvSpPr>
        <p:spPr>
          <a:xfrm>
            <a:off x="954372" y="662595"/>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59" name="object 59"/>
          <p:cNvSpPr/>
          <p:nvPr/>
        </p:nvSpPr>
        <p:spPr>
          <a:xfrm>
            <a:off x="886486" y="768130"/>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60" name="object 60"/>
          <p:cNvSpPr/>
          <p:nvPr/>
        </p:nvSpPr>
        <p:spPr>
          <a:xfrm>
            <a:off x="944337" y="786998"/>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61" name="object 61"/>
          <p:cNvSpPr/>
          <p:nvPr/>
        </p:nvSpPr>
        <p:spPr>
          <a:xfrm>
            <a:off x="963201" y="736344"/>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62" name="object 62"/>
          <p:cNvSpPr/>
          <p:nvPr/>
        </p:nvSpPr>
        <p:spPr>
          <a:xfrm>
            <a:off x="912555" y="710269"/>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69" name="object 69"/>
          <p:cNvSpPr txBox="1">
            <a:spLocks noGrp="1"/>
          </p:cNvSpPr>
          <p:nvPr>
            <p:ph type="sldNum" sz="quarter" idx="7"/>
          </p:nvPr>
        </p:nvSpPr>
        <p:spPr>
          <a:xfrm>
            <a:off x="3674256" y="9715108"/>
            <a:ext cx="211944" cy="159018"/>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12</a:t>
            </a:fld>
            <a:endParaRPr spc="105" dirty="0"/>
          </a:p>
        </p:txBody>
      </p:sp>
      <p:sp>
        <p:nvSpPr>
          <p:cNvPr id="68" name="object 68"/>
          <p:cNvSpPr txBox="1"/>
          <p:nvPr/>
        </p:nvSpPr>
        <p:spPr>
          <a:xfrm>
            <a:off x="7282893" y="2864231"/>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grpSp>
        <p:nvGrpSpPr>
          <p:cNvPr id="76" name="Group 75">
            <a:extLst>
              <a:ext uri="{FF2B5EF4-FFF2-40B4-BE49-F238E27FC236}">
                <a16:creationId xmlns:a16="http://schemas.microsoft.com/office/drawing/2014/main" id="{73BA9D42-17B4-4549-83FA-67A29C51E412}"/>
              </a:ext>
            </a:extLst>
          </p:cNvPr>
          <p:cNvGrpSpPr/>
          <p:nvPr/>
        </p:nvGrpSpPr>
        <p:grpSpPr>
          <a:xfrm>
            <a:off x="7081043" y="0"/>
            <a:ext cx="691515" cy="10058400"/>
            <a:chOff x="7081043" y="0"/>
            <a:chExt cx="691515" cy="10058400"/>
          </a:xfrm>
        </p:grpSpPr>
        <p:sp>
          <p:nvSpPr>
            <p:cNvPr id="77" name="object 64">
              <a:extLst>
                <a:ext uri="{FF2B5EF4-FFF2-40B4-BE49-F238E27FC236}">
                  <a16:creationId xmlns:a16="http://schemas.microsoft.com/office/drawing/2014/main" id="{BE65E361-025D-4C95-933A-2DC9E0B1D9CC}"/>
                </a:ext>
              </a:extLst>
            </p:cNvPr>
            <p:cNvSpPr/>
            <p:nvPr/>
          </p:nvSpPr>
          <p:spPr>
            <a:xfrm>
              <a:off x="7081043" y="0"/>
              <a:ext cx="691515" cy="10058400"/>
            </a:xfrm>
            <a:custGeom>
              <a:avLst/>
              <a:gdLst/>
              <a:ahLst/>
              <a:cxnLst/>
              <a:rect l="l" t="t" r="r" b="b"/>
              <a:pathLst>
                <a:path w="691515" h="10058400">
                  <a:moveTo>
                    <a:pt x="0" y="0"/>
                  </a:moveTo>
                  <a:lnTo>
                    <a:pt x="0" y="10058399"/>
                  </a:lnTo>
                  <a:lnTo>
                    <a:pt x="691356" y="10058399"/>
                  </a:lnTo>
                  <a:lnTo>
                    <a:pt x="691356" y="0"/>
                  </a:lnTo>
                  <a:lnTo>
                    <a:pt x="0" y="0"/>
                  </a:lnTo>
                  <a:close/>
                </a:path>
              </a:pathLst>
            </a:custGeom>
            <a:solidFill>
              <a:srgbClr val="03989D"/>
            </a:solidFill>
          </p:spPr>
          <p:txBody>
            <a:bodyPr wrap="square" lIns="0" tIns="0" rIns="0" bIns="0" rtlCol="0"/>
            <a:lstStyle/>
            <a:p>
              <a:endParaRPr dirty="0"/>
            </a:p>
          </p:txBody>
        </p:sp>
        <p:sp>
          <p:nvSpPr>
            <p:cNvPr id="78" name="TextBox 77">
              <a:extLst>
                <a:ext uri="{FF2B5EF4-FFF2-40B4-BE49-F238E27FC236}">
                  <a16:creationId xmlns:a16="http://schemas.microsoft.com/office/drawing/2014/main" id="{B88A1576-BFB3-4590-8DCD-D6C1CDEEF4A3}"/>
                </a:ext>
              </a:extLst>
            </p:cNvPr>
            <p:cNvSpPr txBox="1"/>
            <p:nvPr/>
          </p:nvSpPr>
          <p:spPr>
            <a:xfrm rot="16200000">
              <a:off x="5165352" y="6181168"/>
              <a:ext cx="4544386" cy="584775"/>
            </a:xfrm>
            <a:prstGeom prst="rect">
              <a:avLst/>
            </a:prstGeom>
            <a:noFill/>
          </p:spPr>
          <p:txBody>
            <a:bodyPr wrap="none" rtlCol="0">
              <a:spAutoFit/>
            </a:bodyPr>
            <a:lstStyle/>
            <a:p>
              <a:r>
                <a:rPr lang="en-US" sz="3200" b="1" dirty="0">
                  <a:solidFill>
                    <a:schemeClr val="bg1"/>
                  </a:solidFill>
                </a:rPr>
                <a:t>CHECK-IN &amp; PARKING LOT</a:t>
              </a:r>
            </a:p>
          </p:txBody>
        </p:sp>
      </p:grpSp>
      <p:sp>
        <p:nvSpPr>
          <p:cNvPr id="80" name="Content Placeholder 2">
            <a:extLst>
              <a:ext uri="{FF2B5EF4-FFF2-40B4-BE49-F238E27FC236}">
                <a16:creationId xmlns:a16="http://schemas.microsoft.com/office/drawing/2014/main" id="{A6A75FE2-C906-48EF-8E77-BF37FD2C00AD}"/>
              </a:ext>
            </a:extLst>
          </p:cNvPr>
          <p:cNvSpPr txBox="1">
            <a:spLocks/>
          </p:cNvSpPr>
          <p:nvPr/>
        </p:nvSpPr>
        <p:spPr>
          <a:xfrm>
            <a:off x="655661" y="2590800"/>
            <a:ext cx="6227817" cy="6155531"/>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a:solidFill>
                  <a:srgbClr val="03989D"/>
                </a:solidFill>
              </a:rPr>
              <a:t>PARKING LOT– 2 Total </a:t>
            </a:r>
          </a:p>
          <a:p>
            <a:pPr marL="514350" indent="-230188">
              <a:buFont typeface="+mj-lt"/>
              <a:buAutoNum type="arabicPeriod"/>
            </a:pPr>
            <a:r>
              <a:rPr lang="en-US" sz="1600" kern="0" dirty="0"/>
              <a:t>One each stationed in East and North lots</a:t>
            </a:r>
          </a:p>
          <a:p>
            <a:pPr marL="514350" indent="-230188">
              <a:buFont typeface="+mj-lt"/>
              <a:buAutoNum type="arabicPeriod"/>
            </a:pPr>
            <a:r>
              <a:rPr lang="en-US" sz="1600" kern="0" dirty="0"/>
              <a:t>Wear Masks and model social distancing.</a:t>
            </a:r>
          </a:p>
          <a:p>
            <a:pPr marL="514350" indent="-230188">
              <a:buFont typeface="+mj-lt"/>
              <a:buAutoNum type="arabicPeriod"/>
            </a:pPr>
            <a:r>
              <a:rPr lang="en-US" sz="1600" kern="0" dirty="0"/>
              <a:t>Greet, welcome and be friendly.  </a:t>
            </a:r>
          </a:p>
          <a:p>
            <a:pPr marL="514350" indent="-230188">
              <a:buFont typeface="+mj-lt"/>
              <a:buAutoNum type="arabicPeriod"/>
            </a:pPr>
            <a:r>
              <a:rPr lang="en-US" sz="1600" kern="0" dirty="0"/>
              <a:t>Direct to the nearest Check-in Station.</a:t>
            </a:r>
          </a:p>
          <a:p>
            <a:pPr marL="514350" indent="-230188">
              <a:buFont typeface="+mj-lt"/>
              <a:buAutoNum type="arabicPeriod"/>
            </a:pPr>
            <a:r>
              <a:rPr lang="en-US" sz="1600" kern="0" dirty="0"/>
              <a:t>Direct to read signage, follow arrows and social distancing markers on ground.</a:t>
            </a:r>
          </a:p>
          <a:p>
            <a:pPr marL="514350" indent="-230188">
              <a:buFont typeface="+mj-lt"/>
              <a:buAutoNum type="arabicPeriod"/>
            </a:pPr>
            <a:r>
              <a:rPr lang="en-US" sz="1600" kern="0" dirty="0"/>
              <a:t>Encourage to wear face masks (if not wearing).</a:t>
            </a:r>
          </a:p>
          <a:p>
            <a:pPr marL="514350" indent="-230188">
              <a:buFont typeface="+mj-lt"/>
              <a:buAutoNum type="arabicPeriod"/>
            </a:pPr>
            <a:r>
              <a:rPr lang="en-US" sz="1600" kern="0" dirty="0"/>
              <a:t>At 10:30 AM, open both Sanctuary rear side doors and post inside doors.  1 usher to each door.  Do not allow entrance from outside in.</a:t>
            </a:r>
          </a:p>
          <a:p>
            <a:pPr marL="514350" indent="-230188">
              <a:buFont typeface="+mj-lt"/>
              <a:buAutoNum type="arabicPeriod"/>
            </a:pPr>
            <a:r>
              <a:rPr lang="en-US" sz="1600" kern="0" dirty="0"/>
              <a:t>At Dismissal, stand outside the doors, greet folks as they exit and direct to the parking lot, so </a:t>
            </a:r>
            <a:r>
              <a:rPr lang="en-US" sz="1600" u="sng" kern="0" dirty="0"/>
              <a:t>no one</a:t>
            </a:r>
            <a:r>
              <a:rPr lang="en-US" sz="1600" kern="0" dirty="0"/>
              <a:t> goes to the plaza or office areas. </a:t>
            </a:r>
          </a:p>
          <a:p>
            <a:endParaRPr lang="en-US" b="1" kern="0" dirty="0"/>
          </a:p>
          <a:p>
            <a:r>
              <a:rPr lang="en-US" b="1" kern="0" dirty="0">
                <a:solidFill>
                  <a:srgbClr val="03989D"/>
                </a:solidFill>
              </a:rPr>
              <a:t>CHECK-IN – 2 Total</a:t>
            </a:r>
          </a:p>
          <a:p>
            <a:pPr marL="514350" indent="-230188">
              <a:buFontTx/>
              <a:buAutoNum type="arabicPeriod"/>
            </a:pPr>
            <a:r>
              <a:rPr lang="en-US" sz="1600" kern="0" dirty="0"/>
              <a:t>Behind table with supplies.  Greet, welcome, be friendly.</a:t>
            </a:r>
          </a:p>
          <a:p>
            <a:pPr marL="514350" indent="-230188">
              <a:buFont typeface="+mj-lt"/>
              <a:buAutoNum type="arabicPeriod"/>
            </a:pPr>
            <a:r>
              <a:rPr lang="en-US" sz="1600" kern="0" dirty="0"/>
              <a:t>Pass out Face Masks, gloves as needed.  Hand sanitizer.</a:t>
            </a:r>
          </a:p>
          <a:p>
            <a:pPr marL="514350" indent="-230188">
              <a:buFont typeface="+mj-lt"/>
              <a:buAutoNum type="arabicPeriod"/>
            </a:pPr>
            <a:r>
              <a:rPr lang="en-US" sz="1600" kern="0" dirty="0"/>
              <a:t>Direct parishioners to front of church.  Manage flow.</a:t>
            </a:r>
          </a:p>
          <a:p>
            <a:pPr marL="514350" indent="-230188">
              <a:buFont typeface="+mj-lt"/>
              <a:buAutoNum type="arabicPeriod"/>
            </a:pPr>
            <a:r>
              <a:rPr lang="en-US" sz="1600" kern="0" dirty="0"/>
              <a:t>At 10:30 AM, open both Sanctuary front side doors and post inside doors.  1</a:t>
            </a:r>
            <a:r>
              <a:rPr lang="en-US" sz="1600" kern="0" dirty="0">
                <a:solidFill>
                  <a:srgbClr val="FF0000"/>
                </a:solidFill>
              </a:rPr>
              <a:t> </a:t>
            </a:r>
            <a:r>
              <a:rPr lang="en-US" sz="1600" kern="0" dirty="0"/>
              <a:t>usher to each door.  Do not allow entrance from outside in.</a:t>
            </a:r>
          </a:p>
          <a:p>
            <a:endParaRPr lang="en-US" kern="0" dirty="0"/>
          </a:p>
          <a:p>
            <a:endParaRPr lang="en-US" kern="0" dirty="0"/>
          </a:p>
          <a:p>
            <a:endParaRPr lang="en-US" kern="0" dirty="0"/>
          </a:p>
          <a:p>
            <a:endParaRPr lang="en-US" kern="0" dirty="0"/>
          </a:p>
          <a:p>
            <a:pPr marL="514350" indent="-514350">
              <a:buFont typeface="+mj-lt"/>
              <a:buAutoNum type="arabicPeriod"/>
            </a:pPr>
            <a:endParaRPr lang="en-US" kern="0" dirty="0"/>
          </a:p>
        </p:txBody>
      </p:sp>
      <p:sp>
        <p:nvSpPr>
          <p:cNvPr id="81" name="object 76">
            <a:extLst>
              <a:ext uri="{FF2B5EF4-FFF2-40B4-BE49-F238E27FC236}">
                <a16:creationId xmlns:a16="http://schemas.microsoft.com/office/drawing/2014/main" id="{00EA4434-EFD1-432A-AF3A-9F4FB1C27C7B}"/>
              </a:ext>
            </a:extLst>
          </p:cNvPr>
          <p:cNvSpPr txBox="1">
            <a:spLocks/>
          </p:cNvSpPr>
          <p:nvPr/>
        </p:nvSpPr>
        <p:spPr>
          <a:xfrm>
            <a:off x="1793663" y="303435"/>
            <a:ext cx="3965575" cy="425758"/>
          </a:xfrm>
          <a:prstGeom prst="rect">
            <a:avLst/>
          </a:prstGeom>
        </p:spPr>
        <p:txBody>
          <a:bodyPr vert="horz" wrap="square" lIns="0" tIns="15240" rIns="0" bIns="0" rtlCol="0">
            <a:spAutoFit/>
          </a:bodyPr>
          <a:lstStyle>
            <a:lvl1pPr>
              <a:defRPr>
                <a:latin typeface="+mj-lt"/>
                <a:ea typeface="+mj-ea"/>
                <a:cs typeface="+mj-cs"/>
              </a:defRPr>
            </a:lvl1pPr>
          </a:lstStyle>
          <a:p>
            <a:pPr marL="12700">
              <a:lnSpc>
                <a:spcPts val="3210"/>
              </a:lnSpc>
              <a:spcBef>
                <a:spcPts val="120"/>
              </a:spcBef>
            </a:pPr>
            <a:r>
              <a:rPr lang="en-US" sz="2400" spc="80" dirty="0">
                <a:solidFill>
                  <a:srgbClr val="03989D"/>
                </a:solidFill>
                <a:latin typeface="Arial Black"/>
                <a:cs typeface="Arial Black"/>
              </a:rPr>
              <a:t>USHER </a:t>
            </a:r>
            <a:r>
              <a:rPr lang="en-US" sz="2800" spc="55" dirty="0">
                <a:solidFill>
                  <a:srgbClr val="03989D"/>
                </a:solidFill>
              </a:rPr>
              <a:t>POSITIONING </a:t>
            </a:r>
            <a:endParaRPr lang="en-US" sz="2450" b="1" kern="0" dirty="0">
              <a:solidFill>
                <a:srgbClr val="03989D"/>
              </a:solidFill>
              <a:latin typeface="Arial Black"/>
              <a:cs typeface="Arial Black"/>
            </a:endParaRPr>
          </a:p>
        </p:txBody>
      </p:sp>
      <p:sp>
        <p:nvSpPr>
          <p:cNvPr id="82" name="object 73">
            <a:extLst>
              <a:ext uri="{FF2B5EF4-FFF2-40B4-BE49-F238E27FC236}">
                <a16:creationId xmlns:a16="http://schemas.microsoft.com/office/drawing/2014/main" id="{6056FAFE-1CEA-4101-813B-A7E02C8572A3}"/>
              </a:ext>
            </a:extLst>
          </p:cNvPr>
          <p:cNvSpPr txBox="1"/>
          <p:nvPr/>
        </p:nvSpPr>
        <p:spPr>
          <a:xfrm>
            <a:off x="1797976" y="783370"/>
            <a:ext cx="4849495" cy="859210"/>
          </a:xfrm>
          <a:prstGeom prst="rect">
            <a:avLst/>
          </a:prstGeom>
        </p:spPr>
        <p:txBody>
          <a:bodyPr vert="horz" wrap="square" lIns="0" tIns="15240" rIns="0" bIns="0" rtlCol="0">
            <a:spAutoFit/>
          </a:bodyPr>
          <a:lstStyle/>
          <a:p>
            <a:pPr marL="12700">
              <a:lnSpc>
                <a:spcPct val="100000"/>
              </a:lnSpc>
              <a:spcBef>
                <a:spcPts val="120"/>
              </a:spcBef>
            </a:pPr>
            <a:r>
              <a:rPr lang="en-US" sz="2700" b="1" spc="204" dirty="0">
                <a:solidFill>
                  <a:srgbClr val="FF904D"/>
                </a:solidFill>
                <a:latin typeface="Arial"/>
                <a:cs typeface="Arial"/>
              </a:rPr>
              <a:t>Check-In &amp; Parking Lot</a:t>
            </a:r>
          </a:p>
          <a:p>
            <a:pPr marL="12700">
              <a:lnSpc>
                <a:spcPct val="100000"/>
              </a:lnSpc>
              <a:spcBef>
                <a:spcPts val="120"/>
              </a:spcBef>
            </a:pPr>
            <a:r>
              <a:rPr lang="en-US" sz="2700" spc="204" dirty="0">
                <a:solidFill>
                  <a:srgbClr val="FF904D"/>
                </a:solidFill>
                <a:latin typeface="Arial"/>
                <a:cs typeface="Arial"/>
              </a:rPr>
              <a:t>4 Positions</a:t>
            </a:r>
            <a:endParaRPr sz="1400" dirty="0">
              <a:latin typeface="Lucida Sans"/>
              <a:cs typeface="Lucid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5" name="Group 2074">
            <a:extLst>
              <a:ext uri="{FF2B5EF4-FFF2-40B4-BE49-F238E27FC236}">
                <a16:creationId xmlns:a16="http://schemas.microsoft.com/office/drawing/2014/main" id="{1F1C5074-7295-4927-902A-C9A6CD8865B9}"/>
              </a:ext>
            </a:extLst>
          </p:cNvPr>
          <p:cNvGrpSpPr/>
          <p:nvPr/>
        </p:nvGrpSpPr>
        <p:grpSpPr>
          <a:xfrm>
            <a:off x="-132250" y="-1676400"/>
            <a:ext cx="6837850" cy="7646266"/>
            <a:chOff x="81801" y="-533400"/>
            <a:chExt cx="6837850" cy="7646266"/>
          </a:xfrm>
        </p:grpSpPr>
        <p:grpSp>
          <p:nvGrpSpPr>
            <p:cNvPr id="2074" name="Group 2073">
              <a:extLst>
                <a:ext uri="{FF2B5EF4-FFF2-40B4-BE49-F238E27FC236}">
                  <a16:creationId xmlns:a16="http://schemas.microsoft.com/office/drawing/2014/main" id="{57E7453C-D288-4F82-BF55-00CE32911CB9}"/>
                </a:ext>
              </a:extLst>
            </p:cNvPr>
            <p:cNvGrpSpPr/>
            <p:nvPr/>
          </p:nvGrpSpPr>
          <p:grpSpPr>
            <a:xfrm>
              <a:off x="81801" y="-533400"/>
              <a:ext cx="6837850" cy="7646266"/>
              <a:chOff x="81801" y="-533400"/>
              <a:chExt cx="6837850" cy="7646266"/>
            </a:xfrm>
          </p:grpSpPr>
          <p:pic>
            <p:nvPicPr>
              <p:cNvPr id="2072" name="Picture 2071">
                <a:extLst>
                  <a:ext uri="{FF2B5EF4-FFF2-40B4-BE49-F238E27FC236}">
                    <a16:creationId xmlns:a16="http://schemas.microsoft.com/office/drawing/2014/main" id="{91241F5A-BE5F-4905-896A-1E8EC7BE9B70}"/>
                  </a:ext>
                </a:extLst>
              </p:cNvPr>
              <p:cNvPicPr>
                <a:picLocks noChangeAspect="1"/>
              </p:cNvPicPr>
              <p:nvPr/>
            </p:nvPicPr>
            <p:blipFill>
              <a:blip r:embed="rId2"/>
              <a:stretch>
                <a:fillRect/>
              </a:stretch>
            </p:blipFill>
            <p:spPr>
              <a:xfrm>
                <a:off x="81801" y="-533400"/>
                <a:ext cx="6837850" cy="7646266"/>
              </a:xfrm>
              <a:prstGeom prst="rect">
                <a:avLst/>
              </a:prstGeom>
            </p:spPr>
          </p:pic>
          <p:sp>
            <p:nvSpPr>
              <p:cNvPr id="129" name="object 23">
                <a:extLst>
                  <a:ext uri="{FF2B5EF4-FFF2-40B4-BE49-F238E27FC236}">
                    <a16:creationId xmlns:a16="http://schemas.microsoft.com/office/drawing/2014/main" id="{F065F031-EA2A-4C0B-AF2B-8D105C9C0C60}"/>
                  </a:ext>
                </a:extLst>
              </p:cNvPr>
              <p:cNvSpPr/>
              <p:nvPr/>
            </p:nvSpPr>
            <p:spPr>
              <a:xfrm>
                <a:off x="4490037" y="3137333"/>
                <a:ext cx="332682" cy="215900"/>
              </a:xfrm>
              <a:custGeom>
                <a:avLst/>
                <a:gdLst/>
                <a:ahLst/>
                <a:cxnLst/>
                <a:rect l="l" t="t" r="r" b="b"/>
                <a:pathLst>
                  <a:path w="430529" h="279400">
                    <a:moveTo>
                      <a:pt x="301243" y="0"/>
                    </a:moveTo>
                    <a:lnTo>
                      <a:pt x="301243" y="37718"/>
                    </a:lnTo>
                    <a:lnTo>
                      <a:pt x="247522" y="37718"/>
                    </a:lnTo>
                    <a:lnTo>
                      <a:pt x="181695" y="41985"/>
                    </a:lnTo>
                    <a:lnTo>
                      <a:pt x="122559" y="54026"/>
                    </a:lnTo>
                    <a:lnTo>
                      <a:pt x="72469" y="72707"/>
                    </a:lnTo>
                    <a:lnTo>
                      <a:pt x="33777" y="96891"/>
                    </a:lnTo>
                    <a:lnTo>
                      <a:pt x="0" y="157226"/>
                    </a:lnTo>
                    <a:lnTo>
                      <a:pt x="0" y="279400"/>
                    </a:lnTo>
                    <a:lnTo>
                      <a:pt x="128904" y="279400"/>
                    </a:lnTo>
                    <a:lnTo>
                      <a:pt x="128904" y="157225"/>
                    </a:lnTo>
                    <a:lnTo>
                      <a:pt x="138223" y="142619"/>
                    </a:lnTo>
                    <a:lnTo>
                      <a:pt x="163639" y="130667"/>
                    </a:lnTo>
                    <a:lnTo>
                      <a:pt x="201342" y="122596"/>
                    </a:lnTo>
                    <a:lnTo>
                      <a:pt x="247522" y="119633"/>
                    </a:lnTo>
                    <a:lnTo>
                      <a:pt x="362945" y="119633"/>
                    </a:lnTo>
                    <a:lnTo>
                      <a:pt x="430275" y="78612"/>
                    </a:lnTo>
                    <a:lnTo>
                      <a:pt x="301243" y="0"/>
                    </a:lnTo>
                    <a:close/>
                  </a:path>
                  <a:path w="430529" h="279400">
                    <a:moveTo>
                      <a:pt x="362945" y="119633"/>
                    </a:moveTo>
                    <a:lnTo>
                      <a:pt x="301243" y="119633"/>
                    </a:lnTo>
                    <a:lnTo>
                      <a:pt x="301243" y="157226"/>
                    </a:lnTo>
                    <a:lnTo>
                      <a:pt x="362945" y="119633"/>
                    </a:lnTo>
                    <a:close/>
                  </a:path>
                </a:pathLst>
              </a:custGeom>
              <a:solidFill>
                <a:srgbClr val="FFC000"/>
              </a:solidFill>
            </p:spPr>
            <p:txBody>
              <a:bodyPr wrap="square" lIns="0" tIns="0" rIns="0" bIns="0" rtlCol="0"/>
              <a:lstStyle/>
              <a:p>
                <a:endParaRPr sz="1391" dirty="0"/>
              </a:p>
            </p:txBody>
          </p:sp>
          <p:sp>
            <p:nvSpPr>
              <p:cNvPr id="131" name="object 17">
                <a:extLst>
                  <a:ext uri="{FF2B5EF4-FFF2-40B4-BE49-F238E27FC236}">
                    <a16:creationId xmlns:a16="http://schemas.microsoft.com/office/drawing/2014/main" id="{C5D8095F-A177-44CF-BE09-D04D70168E57}"/>
                  </a:ext>
                </a:extLst>
              </p:cNvPr>
              <p:cNvSpPr/>
              <p:nvPr/>
            </p:nvSpPr>
            <p:spPr>
              <a:xfrm>
                <a:off x="5288004" y="4989726"/>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rgbClr val="FFC000"/>
              </a:solidFill>
            </p:spPr>
            <p:txBody>
              <a:bodyPr wrap="square" lIns="0" tIns="0" rIns="0" bIns="0" rtlCol="0"/>
              <a:lstStyle/>
              <a:p>
                <a:endParaRPr sz="1391" dirty="0"/>
              </a:p>
            </p:txBody>
          </p:sp>
          <p:sp>
            <p:nvSpPr>
              <p:cNvPr id="132" name="object 23">
                <a:extLst>
                  <a:ext uri="{FF2B5EF4-FFF2-40B4-BE49-F238E27FC236}">
                    <a16:creationId xmlns:a16="http://schemas.microsoft.com/office/drawing/2014/main" id="{4FC44376-5827-42DF-9AE3-9501EEF5E89B}"/>
                  </a:ext>
                </a:extLst>
              </p:cNvPr>
              <p:cNvSpPr/>
              <p:nvPr/>
            </p:nvSpPr>
            <p:spPr>
              <a:xfrm flipH="1">
                <a:off x="2361744" y="3125282"/>
                <a:ext cx="412354" cy="202767"/>
              </a:xfrm>
              <a:custGeom>
                <a:avLst/>
                <a:gdLst/>
                <a:ahLst/>
                <a:cxnLst/>
                <a:rect l="l" t="t" r="r" b="b"/>
                <a:pathLst>
                  <a:path w="430529" h="279400">
                    <a:moveTo>
                      <a:pt x="301243" y="0"/>
                    </a:moveTo>
                    <a:lnTo>
                      <a:pt x="301243" y="37718"/>
                    </a:lnTo>
                    <a:lnTo>
                      <a:pt x="247522" y="37718"/>
                    </a:lnTo>
                    <a:lnTo>
                      <a:pt x="181695" y="41985"/>
                    </a:lnTo>
                    <a:lnTo>
                      <a:pt x="122559" y="54026"/>
                    </a:lnTo>
                    <a:lnTo>
                      <a:pt x="72469" y="72707"/>
                    </a:lnTo>
                    <a:lnTo>
                      <a:pt x="33777" y="96891"/>
                    </a:lnTo>
                    <a:lnTo>
                      <a:pt x="0" y="157226"/>
                    </a:lnTo>
                    <a:lnTo>
                      <a:pt x="0" y="279400"/>
                    </a:lnTo>
                    <a:lnTo>
                      <a:pt x="128904" y="279400"/>
                    </a:lnTo>
                    <a:lnTo>
                      <a:pt x="128904" y="157225"/>
                    </a:lnTo>
                    <a:lnTo>
                      <a:pt x="138223" y="142619"/>
                    </a:lnTo>
                    <a:lnTo>
                      <a:pt x="163639" y="130667"/>
                    </a:lnTo>
                    <a:lnTo>
                      <a:pt x="201342" y="122596"/>
                    </a:lnTo>
                    <a:lnTo>
                      <a:pt x="247522" y="119633"/>
                    </a:lnTo>
                    <a:lnTo>
                      <a:pt x="362945" y="119633"/>
                    </a:lnTo>
                    <a:lnTo>
                      <a:pt x="430275" y="78612"/>
                    </a:lnTo>
                    <a:lnTo>
                      <a:pt x="301243" y="0"/>
                    </a:lnTo>
                    <a:close/>
                  </a:path>
                  <a:path w="430529" h="279400">
                    <a:moveTo>
                      <a:pt x="362945" y="119633"/>
                    </a:moveTo>
                    <a:lnTo>
                      <a:pt x="301243" y="119633"/>
                    </a:lnTo>
                    <a:lnTo>
                      <a:pt x="301243" y="157226"/>
                    </a:lnTo>
                    <a:lnTo>
                      <a:pt x="362945" y="119633"/>
                    </a:lnTo>
                    <a:close/>
                  </a:path>
                </a:pathLst>
              </a:custGeom>
              <a:solidFill>
                <a:srgbClr val="FFC000"/>
              </a:solidFill>
            </p:spPr>
            <p:txBody>
              <a:bodyPr wrap="square" lIns="0" tIns="0" rIns="0" bIns="0" rtlCol="0"/>
              <a:lstStyle/>
              <a:p>
                <a:endParaRPr sz="1391" dirty="0"/>
              </a:p>
            </p:txBody>
          </p:sp>
          <p:sp>
            <p:nvSpPr>
              <p:cNvPr id="133" name="object 17">
                <a:extLst>
                  <a:ext uri="{FF2B5EF4-FFF2-40B4-BE49-F238E27FC236}">
                    <a16:creationId xmlns:a16="http://schemas.microsoft.com/office/drawing/2014/main" id="{180B5448-60DA-4CC8-B8F0-4052FDFDD17D}"/>
                  </a:ext>
                </a:extLst>
              </p:cNvPr>
              <p:cNvSpPr/>
              <p:nvPr/>
            </p:nvSpPr>
            <p:spPr>
              <a:xfrm>
                <a:off x="1793663" y="5001416"/>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rgbClr val="FFC000"/>
              </a:solidFill>
            </p:spPr>
            <p:txBody>
              <a:bodyPr wrap="square" lIns="0" tIns="0" rIns="0" bIns="0" rtlCol="0"/>
              <a:lstStyle/>
              <a:p>
                <a:endParaRPr sz="1391" dirty="0"/>
              </a:p>
            </p:txBody>
          </p:sp>
          <p:sp>
            <p:nvSpPr>
              <p:cNvPr id="134" name="object 17">
                <a:extLst>
                  <a:ext uri="{FF2B5EF4-FFF2-40B4-BE49-F238E27FC236}">
                    <a16:creationId xmlns:a16="http://schemas.microsoft.com/office/drawing/2014/main" id="{7D08EBB8-3D0A-4214-987D-30160CFAE43B}"/>
                  </a:ext>
                </a:extLst>
              </p:cNvPr>
              <p:cNvSpPr/>
              <p:nvPr/>
            </p:nvSpPr>
            <p:spPr>
              <a:xfrm rot="19553856">
                <a:off x="1585906" y="4208485"/>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rgbClr val="FFC000"/>
              </a:solidFill>
            </p:spPr>
            <p:txBody>
              <a:bodyPr wrap="square" lIns="0" tIns="0" rIns="0" bIns="0" rtlCol="0"/>
              <a:lstStyle/>
              <a:p>
                <a:endParaRPr sz="1391" dirty="0"/>
              </a:p>
            </p:txBody>
          </p:sp>
          <p:sp>
            <p:nvSpPr>
              <p:cNvPr id="135" name="object 17">
                <a:extLst>
                  <a:ext uri="{FF2B5EF4-FFF2-40B4-BE49-F238E27FC236}">
                    <a16:creationId xmlns:a16="http://schemas.microsoft.com/office/drawing/2014/main" id="{100B4DD4-50AA-452F-B86D-4266A00F5BC8}"/>
                  </a:ext>
                </a:extLst>
              </p:cNvPr>
              <p:cNvSpPr/>
              <p:nvPr/>
            </p:nvSpPr>
            <p:spPr>
              <a:xfrm rot="1787124">
                <a:off x="5552219" y="4156602"/>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rgbClr val="FFC000"/>
              </a:solidFill>
            </p:spPr>
            <p:txBody>
              <a:bodyPr wrap="square" lIns="0" tIns="0" rIns="0" bIns="0" rtlCol="0"/>
              <a:lstStyle/>
              <a:p>
                <a:endParaRPr sz="1391" dirty="0"/>
              </a:p>
            </p:txBody>
          </p:sp>
          <p:sp>
            <p:nvSpPr>
              <p:cNvPr id="136" name="object 17">
                <a:extLst>
                  <a:ext uri="{FF2B5EF4-FFF2-40B4-BE49-F238E27FC236}">
                    <a16:creationId xmlns:a16="http://schemas.microsoft.com/office/drawing/2014/main" id="{421F46C1-D8CC-495B-BD0B-F261FD8FAC99}"/>
                  </a:ext>
                </a:extLst>
              </p:cNvPr>
              <p:cNvSpPr/>
              <p:nvPr/>
            </p:nvSpPr>
            <p:spPr>
              <a:xfrm rot="16200000">
                <a:off x="5169459" y="3903176"/>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rgbClr val="FFC000"/>
              </a:solidFill>
            </p:spPr>
            <p:txBody>
              <a:bodyPr wrap="square" lIns="0" tIns="0" rIns="0" bIns="0" rtlCol="0"/>
              <a:lstStyle/>
              <a:p>
                <a:endParaRPr sz="1391" dirty="0"/>
              </a:p>
            </p:txBody>
          </p:sp>
          <p:sp>
            <p:nvSpPr>
              <p:cNvPr id="137" name="object 17">
                <a:extLst>
                  <a:ext uri="{FF2B5EF4-FFF2-40B4-BE49-F238E27FC236}">
                    <a16:creationId xmlns:a16="http://schemas.microsoft.com/office/drawing/2014/main" id="{C9CEE353-A7AB-4DF7-83C1-463055450397}"/>
                  </a:ext>
                </a:extLst>
              </p:cNvPr>
              <p:cNvSpPr/>
              <p:nvPr/>
            </p:nvSpPr>
            <p:spPr>
              <a:xfrm rot="5400000">
                <a:off x="1799643" y="3890473"/>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rgbClr val="FFC000"/>
              </a:solidFill>
            </p:spPr>
            <p:txBody>
              <a:bodyPr wrap="square" lIns="0" tIns="0" rIns="0" bIns="0" rtlCol="0"/>
              <a:lstStyle/>
              <a:p>
                <a:endParaRPr sz="1391" dirty="0"/>
              </a:p>
            </p:txBody>
          </p:sp>
          <p:sp>
            <p:nvSpPr>
              <p:cNvPr id="138" name="object 17">
                <a:extLst>
                  <a:ext uri="{FF2B5EF4-FFF2-40B4-BE49-F238E27FC236}">
                    <a16:creationId xmlns:a16="http://schemas.microsoft.com/office/drawing/2014/main" id="{DA12E642-C24F-4542-A8F0-0F122B5F83FB}"/>
                  </a:ext>
                </a:extLst>
              </p:cNvPr>
              <p:cNvSpPr/>
              <p:nvPr/>
            </p:nvSpPr>
            <p:spPr>
              <a:xfrm>
                <a:off x="4549078" y="3550226"/>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rgbClr val="FFC000"/>
              </a:solidFill>
            </p:spPr>
            <p:txBody>
              <a:bodyPr wrap="square" lIns="0" tIns="0" rIns="0" bIns="0" rtlCol="0"/>
              <a:lstStyle/>
              <a:p>
                <a:endParaRPr sz="1391" dirty="0"/>
              </a:p>
            </p:txBody>
          </p:sp>
          <p:sp>
            <p:nvSpPr>
              <p:cNvPr id="139" name="object 17">
                <a:extLst>
                  <a:ext uri="{FF2B5EF4-FFF2-40B4-BE49-F238E27FC236}">
                    <a16:creationId xmlns:a16="http://schemas.microsoft.com/office/drawing/2014/main" id="{71D909C3-1D1A-4EEE-95F0-D006A07EEBB2}"/>
                  </a:ext>
                </a:extLst>
              </p:cNvPr>
              <p:cNvSpPr/>
              <p:nvPr/>
            </p:nvSpPr>
            <p:spPr>
              <a:xfrm>
                <a:off x="2567921" y="3550226"/>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rgbClr val="FFC000"/>
              </a:solidFill>
            </p:spPr>
            <p:txBody>
              <a:bodyPr wrap="square" lIns="0" tIns="0" rIns="0" bIns="0" rtlCol="0"/>
              <a:lstStyle/>
              <a:p>
                <a:endParaRPr sz="1391" dirty="0"/>
              </a:p>
            </p:txBody>
          </p:sp>
        </p:grpSp>
        <p:sp>
          <p:nvSpPr>
            <p:cNvPr id="2073" name="Rectangle 2072">
              <a:extLst>
                <a:ext uri="{FF2B5EF4-FFF2-40B4-BE49-F238E27FC236}">
                  <a16:creationId xmlns:a16="http://schemas.microsoft.com/office/drawing/2014/main" id="{F14D6950-72E9-4EA9-AFE8-A03D1D902359}"/>
                </a:ext>
              </a:extLst>
            </p:cNvPr>
            <p:cNvSpPr/>
            <p:nvPr/>
          </p:nvSpPr>
          <p:spPr>
            <a:xfrm>
              <a:off x="4822719" y="2871649"/>
              <a:ext cx="936519"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77EEEB00-E802-47D4-A6E2-E0C402EB4EAE}"/>
                </a:ext>
              </a:extLst>
            </p:cNvPr>
            <p:cNvSpPr/>
            <p:nvPr/>
          </p:nvSpPr>
          <p:spPr>
            <a:xfrm>
              <a:off x="1604106" y="2903105"/>
              <a:ext cx="936519"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6" name="Picture 125">
            <a:extLst>
              <a:ext uri="{FF2B5EF4-FFF2-40B4-BE49-F238E27FC236}">
                <a16:creationId xmlns:a16="http://schemas.microsoft.com/office/drawing/2014/main" id="{4F60AD2E-F8F6-48C9-96E0-7B2E28FAF319}"/>
              </a:ext>
            </a:extLst>
          </p:cNvPr>
          <p:cNvPicPr>
            <a:picLocks noChangeAspect="1"/>
          </p:cNvPicPr>
          <p:nvPr/>
        </p:nvPicPr>
        <p:blipFill>
          <a:blip r:embed="rId3"/>
          <a:stretch>
            <a:fillRect/>
          </a:stretch>
        </p:blipFill>
        <p:spPr>
          <a:xfrm>
            <a:off x="304800" y="0"/>
            <a:ext cx="3499407" cy="9961727"/>
          </a:xfrm>
          <a:prstGeom prst="rect">
            <a:avLst/>
          </a:prstGeom>
        </p:spPr>
      </p:pic>
      <p:sp>
        <p:nvSpPr>
          <p:cNvPr id="74" name="object 74"/>
          <p:cNvSpPr txBox="1">
            <a:spLocks noGrp="1"/>
          </p:cNvSpPr>
          <p:nvPr>
            <p:ph type="sldNum" sz="quarter" idx="7"/>
          </p:nvPr>
        </p:nvSpPr>
        <p:spPr>
          <a:xfrm>
            <a:off x="3674256" y="9741066"/>
            <a:ext cx="211944" cy="159018"/>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13</a:t>
            </a:fld>
            <a:endParaRPr spc="105" dirty="0"/>
          </a:p>
        </p:txBody>
      </p:sp>
      <p:sp>
        <p:nvSpPr>
          <p:cNvPr id="73" name="object 73"/>
          <p:cNvSpPr txBox="1"/>
          <p:nvPr/>
        </p:nvSpPr>
        <p:spPr>
          <a:xfrm>
            <a:off x="7337962" y="2871649"/>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grpSp>
        <p:nvGrpSpPr>
          <p:cNvPr id="81" name="Group 80">
            <a:extLst>
              <a:ext uri="{FF2B5EF4-FFF2-40B4-BE49-F238E27FC236}">
                <a16:creationId xmlns:a16="http://schemas.microsoft.com/office/drawing/2014/main" id="{58C1BBFE-C21C-4C1C-8E39-90067184F2B2}"/>
              </a:ext>
            </a:extLst>
          </p:cNvPr>
          <p:cNvGrpSpPr/>
          <p:nvPr/>
        </p:nvGrpSpPr>
        <p:grpSpPr>
          <a:xfrm>
            <a:off x="7081043" y="0"/>
            <a:ext cx="691515" cy="10058400"/>
            <a:chOff x="7081043" y="0"/>
            <a:chExt cx="691515" cy="10058400"/>
          </a:xfrm>
        </p:grpSpPr>
        <p:sp>
          <p:nvSpPr>
            <p:cNvPr id="82" name="object 64">
              <a:extLst>
                <a:ext uri="{FF2B5EF4-FFF2-40B4-BE49-F238E27FC236}">
                  <a16:creationId xmlns:a16="http://schemas.microsoft.com/office/drawing/2014/main" id="{778D0FD2-380C-4B8C-A49E-596EBDF30967}"/>
                </a:ext>
              </a:extLst>
            </p:cNvPr>
            <p:cNvSpPr/>
            <p:nvPr/>
          </p:nvSpPr>
          <p:spPr>
            <a:xfrm>
              <a:off x="7081043" y="0"/>
              <a:ext cx="691515" cy="10058400"/>
            </a:xfrm>
            <a:custGeom>
              <a:avLst/>
              <a:gdLst/>
              <a:ahLst/>
              <a:cxnLst/>
              <a:rect l="l" t="t" r="r" b="b"/>
              <a:pathLst>
                <a:path w="691515" h="10058400">
                  <a:moveTo>
                    <a:pt x="0" y="0"/>
                  </a:moveTo>
                  <a:lnTo>
                    <a:pt x="0" y="10058399"/>
                  </a:lnTo>
                  <a:lnTo>
                    <a:pt x="691356" y="10058399"/>
                  </a:lnTo>
                  <a:lnTo>
                    <a:pt x="691356" y="0"/>
                  </a:lnTo>
                  <a:lnTo>
                    <a:pt x="0" y="0"/>
                  </a:lnTo>
                  <a:close/>
                </a:path>
              </a:pathLst>
            </a:custGeom>
            <a:solidFill>
              <a:srgbClr val="03989D"/>
            </a:solidFill>
          </p:spPr>
          <p:txBody>
            <a:bodyPr wrap="square" lIns="0" tIns="0" rIns="0" bIns="0" rtlCol="0"/>
            <a:lstStyle/>
            <a:p>
              <a:endParaRPr dirty="0"/>
            </a:p>
          </p:txBody>
        </p:sp>
        <p:sp>
          <p:nvSpPr>
            <p:cNvPr id="83" name="TextBox 82">
              <a:extLst>
                <a:ext uri="{FF2B5EF4-FFF2-40B4-BE49-F238E27FC236}">
                  <a16:creationId xmlns:a16="http://schemas.microsoft.com/office/drawing/2014/main" id="{49023034-C085-4C05-8FF0-6AF0B622B94D}"/>
                </a:ext>
              </a:extLst>
            </p:cNvPr>
            <p:cNvSpPr txBox="1"/>
            <p:nvPr/>
          </p:nvSpPr>
          <p:spPr>
            <a:xfrm rot="16200000">
              <a:off x="5970439" y="7031373"/>
              <a:ext cx="2912720" cy="584775"/>
            </a:xfrm>
            <a:prstGeom prst="rect">
              <a:avLst/>
            </a:prstGeom>
            <a:noFill/>
          </p:spPr>
          <p:txBody>
            <a:bodyPr wrap="none" rtlCol="0">
              <a:spAutoFit/>
            </a:bodyPr>
            <a:lstStyle/>
            <a:p>
              <a:r>
                <a:rPr lang="en-US" sz="3200" b="1" dirty="0">
                  <a:solidFill>
                    <a:schemeClr val="bg1"/>
                  </a:solidFill>
                </a:rPr>
                <a:t>NARTHEX FLOW</a:t>
              </a:r>
            </a:p>
          </p:txBody>
        </p:sp>
      </p:grpSp>
      <p:sp>
        <p:nvSpPr>
          <p:cNvPr id="80" name="object 76">
            <a:extLst>
              <a:ext uri="{FF2B5EF4-FFF2-40B4-BE49-F238E27FC236}">
                <a16:creationId xmlns:a16="http://schemas.microsoft.com/office/drawing/2014/main" id="{AED04797-74A8-486C-8F19-6D6F10571A3B}"/>
              </a:ext>
            </a:extLst>
          </p:cNvPr>
          <p:cNvSpPr txBox="1">
            <a:spLocks/>
          </p:cNvSpPr>
          <p:nvPr/>
        </p:nvSpPr>
        <p:spPr>
          <a:xfrm>
            <a:off x="1793663" y="304800"/>
            <a:ext cx="3965575" cy="425758"/>
          </a:xfrm>
          <a:prstGeom prst="rect">
            <a:avLst/>
          </a:prstGeom>
        </p:spPr>
        <p:txBody>
          <a:bodyPr vert="horz" wrap="square" lIns="0" tIns="15240" rIns="0" bIns="0" rtlCol="0">
            <a:spAutoFit/>
          </a:bodyPr>
          <a:lstStyle>
            <a:lvl1pPr>
              <a:defRPr>
                <a:latin typeface="+mj-lt"/>
                <a:ea typeface="+mj-ea"/>
                <a:cs typeface="+mj-cs"/>
              </a:defRPr>
            </a:lvl1pPr>
          </a:lstStyle>
          <a:p>
            <a:pPr marL="12700">
              <a:lnSpc>
                <a:spcPts val="3210"/>
              </a:lnSpc>
              <a:spcBef>
                <a:spcPts val="120"/>
              </a:spcBef>
            </a:pPr>
            <a:r>
              <a:rPr lang="en-US" sz="2400" spc="80" dirty="0">
                <a:solidFill>
                  <a:srgbClr val="03989D"/>
                </a:solidFill>
                <a:latin typeface="Arial Black"/>
                <a:cs typeface="Arial Black"/>
              </a:rPr>
              <a:t>LAYOUT </a:t>
            </a:r>
            <a:r>
              <a:rPr lang="en-US" sz="2800" spc="55" dirty="0">
                <a:solidFill>
                  <a:srgbClr val="03989D"/>
                </a:solidFill>
              </a:rPr>
              <a:t>&amp; FLOW</a:t>
            </a:r>
            <a:endParaRPr lang="en-US" sz="2450" b="1" kern="0" dirty="0">
              <a:solidFill>
                <a:srgbClr val="03989D"/>
              </a:solidFill>
              <a:latin typeface="Arial Black"/>
              <a:cs typeface="Arial Black"/>
            </a:endParaRPr>
          </a:p>
        </p:txBody>
      </p:sp>
      <p:sp>
        <p:nvSpPr>
          <p:cNvPr id="84" name="object 73">
            <a:extLst>
              <a:ext uri="{FF2B5EF4-FFF2-40B4-BE49-F238E27FC236}">
                <a16:creationId xmlns:a16="http://schemas.microsoft.com/office/drawing/2014/main" id="{926F57B9-D694-415E-923F-4F1600C89F59}"/>
              </a:ext>
            </a:extLst>
          </p:cNvPr>
          <p:cNvSpPr txBox="1"/>
          <p:nvPr/>
        </p:nvSpPr>
        <p:spPr>
          <a:xfrm>
            <a:off x="1750969" y="840914"/>
            <a:ext cx="4849495" cy="430887"/>
          </a:xfrm>
          <a:prstGeom prst="rect">
            <a:avLst/>
          </a:prstGeom>
        </p:spPr>
        <p:txBody>
          <a:bodyPr vert="horz" wrap="square" lIns="0" tIns="15240" rIns="0" bIns="0" rtlCol="0">
            <a:spAutoFit/>
          </a:bodyPr>
          <a:lstStyle/>
          <a:p>
            <a:pPr marL="12700">
              <a:lnSpc>
                <a:spcPct val="100000"/>
              </a:lnSpc>
              <a:spcBef>
                <a:spcPts val="120"/>
              </a:spcBef>
            </a:pPr>
            <a:r>
              <a:rPr lang="en-US" sz="2700" b="1" spc="204" dirty="0">
                <a:solidFill>
                  <a:srgbClr val="FF904D"/>
                </a:solidFill>
                <a:latin typeface="Arial"/>
                <a:cs typeface="Arial"/>
              </a:rPr>
              <a:t>Narthex </a:t>
            </a:r>
          </a:p>
        </p:txBody>
      </p:sp>
      <p:grpSp>
        <p:nvGrpSpPr>
          <p:cNvPr id="2077" name="Group 2076">
            <a:extLst>
              <a:ext uri="{FF2B5EF4-FFF2-40B4-BE49-F238E27FC236}">
                <a16:creationId xmlns:a16="http://schemas.microsoft.com/office/drawing/2014/main" id="{80CC6BDA-DDD4-474E-91B4-2C0B5FE26F5F}"/>
              </a:ext>
            </a:extLst>
          </p:cNvPr>
          <p:cNvGrpSpPr/>
          <p:nvPr/>
        </p:nvGrpSpPr>
        <p:grpSpPr>
          <a:xfrm>
            <a:off x="202748" y="5602817"/>
            <a:ext cx="7202917" cy="4645952"/>
            <a:chOff x="202748" y="5602817"/>
            <a:chExt cx="7202917" cy="4645952"/>
          </a:xfrm>
        </p:grpSpPr>
        <p:sp>
          <p:nvSpPr>
            <p:cNvPr id="144" name="TextBox 143">
              <a:extLst>
                <a:ext uri="{FF2B5EF4-FFF2-40B4-BE49-F238E27FC236}">
                  <a16:creationId xmlns:a16="http://schemas.microsoft.com/office/drawing/2014/main" id="{766B63EF-75D3-44F9-B4B0-C218B6CA88FA}"/>
                </a:ext>
              </a:extLst>
            </p:cNvPr>
            <p:cNvSpPr txBox="1"/>
            <p:nvPr/>
          </p:nvSpPr>
          <p:spPr>
            <a:xfrm>
              <a:off x="202748" y="5602817"/>
              <a:ext cx="7202917" cy="4645952"/>
            </a:xfrm>
            <a:prstGeom prst="rect">
              <a:avLst/>
            </a:prstGeom>
            <a:noFill/>
          </p:spPr>
          <p:txBody>
            <a:bodyPr wrap="square" rtlCol="0">
              <a:spAutoFit/>
            </a:bodyPr>
            <a:lstStyle/>
            <a:p>
              <a:pPr marL="162901" marR="417065">
                <a:lnSpc>
                  <a:spcPct val="120700"/>
                </a:lnSpc>
                <a:spcBef>
                  <a:spcPts val="943"/>
                </a:spcBef>
                <a:buSzPct val="71428"/>
                <a:tabLst>
                  <a:tab pos="339540" algn="l"/>
                  <a:tab pos="340030" algn="l"/>
                </a:tabLst>
              </a:pPr>
              <a:r>
                <a:rPr lang="en-US" sz="1600" b="1" spc="-8" dirty="0">
                  <a:solidFill>
                    <a:srgbClr val="03989D"/>
                  </a:solidFill>
                  <a:cs typeface="Calibri"/>
                </a:rPr>
                <a:t>KEY GUIDELINES</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Ushers in the narthex and check-in area must work in a coordinated fashion to monitor social distancing and slow the check-in line to avoid “line bunching” as parishioners await their seats within the church. </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A gloved usher should hold or prop entrance door; parishioner should not touch handle. </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Cash offerings, unless provided in an envelope, will not be accepted for candles;  candles will be provided at no charge if cash, not sealed in an envelope, is offered</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Unlit candles will be pre-positioned in the sand boxes prior to service; parishioners can light the candle and place it in the sand themselves. </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Large candles, or red votive candles, will be handled by ushers. </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The “cry room” will be used only as a diaper changing area.  </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The hallway door leading to the restrooms must remain open.</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Should a parishioner kiss an icon, the surface must immediately be sanitized. </a:t>
              </a:r>
              <a:endParaRPr lang="en-US" sz="1300" spc="-4" dirty="0">
                <a:cs typeface="Calibri"/>
              </a:endParaRPr>
            </a:p>
            <a:p>
              <a:pPr marL="339540" marR="417065" indent="-176639">
                <a:lnSpc>
                  <a:spcPct val="120700"/>
                </a:lnSpc>
                <a:spcBef>
                  <a:spcPts val="943"/>
                </a:spcBef>
                <a:buSzPct val="71428"/>
                <a:buFont typeface="Symbol"/>
                <a:buChar char=""/>
                <a:tabLst>
                  <a:tab pos="339540" algn="l"/>
                  <a:tab pos="340030" algn="l"/>
                </a:tabLst>
              </a:pPr>
              <a:endParaRPr lang="en-US" dirty="0">
                <a:cs typeface="Calibri"/>
              </a:endParaRPr>
            </a:p>
          </p:txBody>
        </p:sp>
        <p:sp>
          <p:nvSpPr>
            <p:cNvPr id="2076" name="Rectangle 2075">
              <a:extLst>
                <a:ext uri="{FF2B5EF4-FFF2-40B4-BE49-F238E27FC236}">
                  <a16:creationId xmlns:a16="http://schemas.microsoft.com/office/drawing/2014/main" id="{E79F9D1E-FB22-4865-8D51-AA83590EC750}"/>
                </a:ext>
              </a:extLst>
            </p:cNvPr>
            <p:cNvSpPr/>
            <p:nvPr/>
          </p:nvSpPr>
          <p:spPr>
            <a:xfrm>
              <a:off x="3404775" y="9753600"/>
              <a:ext cx="329025" cy="1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53214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2219" y="0"/>
            <a:ext cx="1190625" cy="1358900"/>
          </a:xfrm>
          <a:custGeom>
            <a:avLst/>
            <a:gdLst/>
            <a:ahLst/>
            <a:cxnLst/>
            <a:rect l="l" t="t" r="r" b="b"/>
            <a:pathLst>
              <a:path w="1190625" h="1358900">
                <a:moveTo>
                  <a:pt x="0" y="0"/>
                </a:moveTo>
                <a:lnTo>
                  <a:pt x="1190625" y="0"/>
                </a:lnTo>
                <a:lnTo>
                  <a:pt x="1190625" y="1358875"/>
                </a:lnTo>
                <a:lnTo>
                  <a:pt x="0" y="1358875"/>
                </a:lnTo>
                <a:lnTo>
                  <a:pt x="0" y="0"/>
                </a:lnTo>
                <a:close/>
              </a:path>
            </a:pathLst>
          </a:custGeom>
          <a:solidFill>
            <a:srgbClr val="FFD058"/>
          </a:solidFill>
        </p:spPr>
        <p:txBody>
          <a:bodyPr wrap="square" lIns="0" tIns="0" rIns="0" bIns="0" rtlCol="0"/>
          <a:lstStyle/>
          <a:p>
            <a:endParaRPr dirty="0"/>
          </a:p>
        </p:txBody>
      </p:sp>
      <p:sp>
        <p:nvSpPr>
          <p:cNvPr id="3" name="object 3"/>
          <p:cNvSpPr/>
          <p:nvPr/>
        </p:nvSpPr>
        <p:spPr>
          <a:xfrm>
            <a:off x="646118" y="462010"/>
            <a:ext cx="131445" cy="131445"/>
          </a:xfrm>
          <a:custGeom>
            <a:avLst/>
            <a:gdLst/>
            <a:ahLst/>
            <a:cxnLst/>
            <a:rect l="l" t="t" r="r" b="b"/>
            <a:pathLst>
              <a:path w="131445"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4" name="object 4"/>
          <p:cNvSpPr/>
          <p:nvPr/>
        </p:nvSpPr>
        <p:spPr>
          <a:xfrm>
            <a:off x="638211" y="918099"/>
            <a:ext cx="131445" cy="131445"/>
          </a:xfrm>
          <a:custGeom>
            <a:avLst/>
            <a:gdLst/>
            <a:ahLst/>
            <a:cxnLst/>
            <a:rect l="l" t="t" r="r" b="b"/>
            <a:pathLst>
              <a:path w="131445"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5" name="object 5"/>
          <p:cNvSpPr/>
          <p:nvPr/>
        </p:nvSpPr>
        <p:spPr>
          <a:xfrm>
            <a:off x="1094314" y="925986"/>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6" name="object 6"/>
          <p:cNvSpPr/>
          <p:nvPr/>
        </p:nvSpPr>
        <p:spPr>
          <a:xfrm>
            <a:off x="1102201" y="469891"/>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7" name="object 7"/>
          <p:cNvSpPr/>
          <p:nvPr/>
        </p:nvSpPr>
        <p:spPr>
          <a:xfrm>
            <a:off x="907170" y="549807"/>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8" name="object 8"/>
          <p:cNvSpPr/>
          <p:nvPr/>
        </p:nvSpPr>
        <p:spPr>
          <a:xfrm>
            <a:off x="726014" y="725317"/>
            <a:ext cx="93980" cy="63500"/>
          </a:xfrm>
          <a:custGeom>
            <a:avLst/>
            <a:gdLst/>
            <a:ahLst/>
            <a:cxnLst/>
            <a:rect l="l" t="t" r="r" b="b"/>
            <a:pathLst>
              <a:path w="93980"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9" name="object 9"/>
          <p:cNvSpPr/>
          <p:nvPr/>
        </p:nvSpPr>
        <p:spPr>
          <a:xfrm>
            <a:off x="901533" y="875661"/>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10" name="object 10"/>
          <p:cNvSpPr/>
          <p:nvPr/>
        </p:nvSpPr>
        <p:spPr>
          <a:xfrm>
            <a:off x="1051866" y="730959"/>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11" name="object 11"/>
          <p:cNvSpPr/>
          <p:nvPr/>
        </p:nvSpPr>
        <p:spPr>
          <a:xfrm>
            <a:off x="550886" y="826227"/>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12" name="object 12"/>
          <p:cNvSpPr/>
          <p:nvPr/>
        </p:nvSpPr>
        <p:spPr>
          <a:xfrm>
            <a:off x="1002432" y="973510"/>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13" name="object 13"/>
          <p:cNvSpPr/>
          <p:nvPr/>
        </p:nvSpPr>
        <p:spPr>
          <a:xfrm>
            <a:off x="1149724" y="578190"/>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14" name="object 14"/>
          <p:cNvSpPr/>
          <p:nvPr/>
        </p:nvSpPr>
        <p:spPr>
          <a:xfrm>
            <a:off x="754399" y="374675"/>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15" name="object 15"/>
          <p:cNvSpPr/>
          <p:nvPr/>
        </p:nvSpPr>
        <p:spPr>
          <a:xfrm>
            <a:off x="742598" y="664353"/>
            <a:ext cx="86995" cy="58419"/>
          </a:xfrm>
          <a:custGeom>
            <a:avLst/>
            <a:gdLst/>
            <a:ahLst/>
            <a:cxnLst/>
            <a:rect l="l" t="t" r="r" b="b"/>
            <a:pathLst>
              <a:path w="86994"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16" name="object 16"/>
          <p:cNvSpPr/>
          <p:nvPr/>
        </p:nvSpPr>
        <p:spPr>
          <a:xfrm>
            <a:off x="840560" y="866010"/>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17" name="object 17"/>
          <p:cNvSpPr/>
          <p:nvPr/>
        </p:nvSpPr>
        <p:spPr>
          <a:xfrm>
            <a:off x="1042215" y="796575"/>
            <a:ext cx="86995" cy="58419"/>
          </a:xfrm>
          <a:custGeom>
            <a:avLst/>
            <a:gdLst/>
            <a:ahLst/>
            <a:cxnLst/>
            <a:rect l="l" t="t" r="r" b="b"/>
            <a:pathLst>
              <a:path w="86994" h="58419">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18" name="object 18"/>
          <p:cNvSpPr/>
          <p:nvPr/>
        </p:nvSpPr>
        <p:spPr>
          <a:xfrm>
            <a:off x="972782" y="566387"/>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19" name="object 19"/>
          <p:cNvSpPr/>
          <p:nvPr/>
        </p:nvSpPr>
        <p:spPr>
          <a:xfrm>
            <a:off x="862333" y="684115"/>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20" name="object 20"/>
          <p:cNvSpPr/>
          <p:nvPr/>
        </p:nvSpPr>
        <p:spPr>
          <a:xfrm>
            <a:off x="860320" y="799794"/>
            <a:ext cx="33655" cy="33655"/>
          </a:xfrm>
          <a:custGeom>
            <a:avLst/>
            <a:gdLst/>
            <a:ahLst/>
            <a:cxnLst/>
            <a:rect l="l" t="t" r="r" b="b"/>
            <a:pathLst>
              <a:path w="33655" h="33655">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21" name="object 21"/>
          <p:cNvSpPr/>
          <p:nvPr/>
        </p:nvSpPr>
        <p:spPr>
          <a:xfrm>
            <a:off x="976001" y="801786"/>
            <a:ext cx="33655" cy="33655"/>
          </a:xfrm>
          <a:custGeom>
            <a:avLst/>
            <a:gdLst/>
            <a:ahLst/>
            <a:cxnLst/>
            <a:rect l="l" t="t" r="r" b="b"/>
            <a:pathLst>
              <a:path w="33655" h="33655">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22" name="object 22"/>
          <p:cNvSpPr/>
          <p:nvPr/>
        </p:nvSpPr>
        <p:spPr>
          <a:xfrm>
            <a:off x="978005" y="686118"/>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23" name="object 23"/>
          <p:cNvSpPr/>
          <p:nvPr/>
        </p:nvSpPr>
        <p:spPr>
          <a:xfrm>
            <a:off x="928539" y="706380"/>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24" name="object 24"/>
          <p:cNvSpPr/>
          <p:nvPr/>
        </p:nvSpPr>
        <p:spPr>
          <a:xfrm>
            <a:off x="882593" y="750896"/>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25" name="object 25"/>
          <p:cNvSpPr/>
          <p:nvPr/>
        </p:nvSpPr>
        <p:spPr>
          <a:xfrm>
            <a:off x="927107" y="789021"/>
            <a:ext cx="16510" cy="24130"/>
          </a:xfrm>
          <a:custGeom>
            <a:avLst/>
            <a:gdLst/>
            <a:ahLst/>
            <a:cxnLst/>
            <a:rect l="l" t="t" r="r" b="b"/>
            <a:pathLst>
              <a:path w="16509" h="24130">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26" name="object 26"/>
          <p:cNvSpPr/>
          <p:nvPr/>
        </p:nvSpPr>
        <p:spPr>
          <a:xfrm>
            <a:off x="965237" y="752328"/>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27" name="object 27"/>
          <p:cNvSpPr/>
          <p:nvPr/>
        </p:nvSpPr>
        <p:spPr>
          <a:xfrm>
            <a:off x="838184" y="776483"/>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28" name="object 28"/>
          <p:cNvSpPr/>
          <p:nvPr/>
        </p:nvSpPr>
        <p:spPr>
          <a:xfrm>
            <a:off x="952700" y="813846"/>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29" name="object 29"/>
          <p:cNvSpPr/>
          <p:nvPr/>
        </p:nvSpPr>
        <p:spPr>
          <a:xfrm>
            <a:off x="990051" y="713583"/>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30" name="object 30"/>
          <p:cNvSpPr/>
          <p:nvPr/>
        </p:nvSpPr>
        <p:spPr>
          <a:xfrm>
            <a:off x="889796" y="661967"/>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31" name="object 31"/>
          <p:cNvSpPr/>
          <p:nvPr/>
        </p:nvSpPr>
        <p:spPr>
          <a:xfrm>
            <a:off x="886796" y="735436"/>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32" name="object 32"/>
          <p:cNvSpPr/>
          <p:nvPr/>
        </p:nvSpPr>
        <p:spPr>
          <a:xfrm>
            <a:off x="911643" y="786572"/>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33" name="object 33"/>
          <p:cNvSpPr/>
          <p:nvPr/>
        </p:nvSpPr>
        <p:spPr>
          <a:xfrm>
            <a:off x="962787" y="768968"/>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34" name="object 34"/>
          <p:cNvSpPr/>
          <p:nvPr/>
        </p:nvSpPr>
        <p:spPr>
          <a:xfrm>
            <a:off x="945175" y="710589"/>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35" name="object 35"/>
          <p:cNvSpPr/>
          <p:nvPr/>
        </p:nvSpPr>
        <p:spPr>
          <a:xfrm>
            <a:off x="879127" y="344333"/>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36" name="object 36"/>
          <p:cNvSpPr/>
          <p:nvPr/>
        </p:nvSpPr>
        <p:spPr>
          <a:xfrm>
            <a:off x="520540" y="691748"/>
            <a:ext cx="186055" cy="125095"/>
          </a:xfrm>
          <a:custGeom>
            <a:avLst/>
            <a:gdLst/>
            <a:ahLst/>
            <a:cxnLst/>
            <a:rect l="l" t="t" r="r" b="b"/>
            <a:pathLst>
              <a:path w="186054" h="125094">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37" name="object 37"/>
          <p:cNvSpPr/>
          <p:nvPr/>
        </p:nvSpPr>
        <p:spPr>
          <a:xfrm>
            <a:off x="867969" y="989336"/>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38" name="object 38"/>
          <p:cNvSpPr/>
          <p:nvPr/>
        </p:nvSpPr>
        <p:spPr>
          <a:xfrm>
            <a:off x="1165552" y="702914"/>
            <a:ext cx="186055" cy="125095"/>
          </a:xfrm>
          <a:custGeom>
            <a:avLst/>
            <a:gdLst/>
            <a:ahLst/>
            <a:cxnLst/>
            <a:rect l="l" t="t" r="r" b="b"/>
            <a:pathLst>
              <a:path w="186055" h="125094">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39" name="object 39"/>
          <p:cNvSpPr/>
          <p:nvPr/>
        </p:nvSpPr>
        <p:spPr>
          <a:xfrm>
            <a:off x="789455" y="609254"/>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40" name="object 40"/>
          <p:cNvSpPr/>
          <p:nvPr/>
        </p:nvSpPr>
        <p:spPr>
          <a:xfrm>
            <a:off x="785461" y="839671"/>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41" name="object 41"/>
          <p:cNvSpPr/>
          <p:nvPr/>
        </p:nvSpPr>
        <p:spPr>
          <a:xfrm>
            <a:off x="1015886" y="843653"/>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42" name="object 42"/>
          <p:cNvSpPr/>
          <p:nvPr/>
        </p:nvSpPr>
        <p:spPr>
          <a:xfrm>
            <a:off x="1019868" y="613235"/>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43" name="object 43"/>
          <p:cNvSpPr/>
          <p:nvPr/>
        </p:nvSpPr>
        <p:spPr>
          <a:xfrm>
            <a:off x="553366" y="571077"/>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44" name="object 44"/>
          <p:cNvSpPr/>
          <p:nvPr/>
        </p:nvSpPr>
        <p:spPr>
          <a:xfrm>
            <a:off x="747278" y="970239"/>
            <a:ext cx="115570" cy="172085"/>
          </a:xfrm>
          <a:custGeom>
            <a:avLst/>
            <a:gdLst/>
            <a:ahLst/>
            <a:cxnLst/>
            <a:rect l="l" t="t" r="r" b="b"/>
            <a:pathLst>
              <a:path w="115569"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45" name="object 45"/>
          <p:cNvSpPr/>
          <p:nvPr/>
        </p:nvSpPr>
        <p:spPr>
          <a:xfrm>
            <a:off x="1146446" y="832820"/>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46" name="object 46"/>
          <p:cNvSpPr/>
          <p:nvPr/>
        </p:nvSpPr>
        <p:spPr>
          <a:xfrm>
            <a:off x="1009017" y="377149"/>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47" name="object 47"/>
          <p:cNvSpPr/>
          <p:nvPr/>
        </p:nvSpPr>
        <p:spPr>
          <a:xfrm>
            <a:off x="741351" y="793257"/>
            <a:ext cx="86995" cy="58419"/>
          </a:xfrm>
          <a:custGeom>
            <a:avLst/>
            <a:gdLst/>
            <a:ahLst/>
            <a:cxnLst/>
            <a:rect l="l" t="t" r="r" b="b"/>
            <a:pathLst>
              <a:path w="86994" h="58419">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48" name="object 48"/>
          <p:cNvSpPr/>
          <p:nvPr/>
        </p:nvSpPr>
        <p:spPr>
          <a:xfrm>
            <a:off x="969462" y="867658"/>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49" name="object 49"/>
          <p:cNvSpPr/>
          <p:nvPr/>
        </p:nvSpPr>
        <p:spPr>
          <a:xfrm>
            <a:off x="1043875" y="667945"/>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50" name="object 50"/>
          <p:cNvSpPr/>
          <p:nvPr/>
        </p:nvSpPr>
        <p:spPr>
          <a:xfrm>
            <a:off x="844152" y="565125"/>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51" name="object 51"/>
          <p:cNvSpPr/>
          <p:nvPr/>
        </p:nvSpPr>
        <p:spPr>
          <a:xfrm>
            <a:off x="921430" y="654272"/>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52" name="object 52"/>
          <p:cNvSpPr/>
          <p:nvPr/>
        </p:nvSpPr>
        <p:spPr>
          <a:xfrm>
            <a:off x="830483" y="742379"/>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53" name="object 53"/>
          <p:cNvSpPr/>
          <p:nvPr/>
        </p:nvSpPr>
        <p:spPr>
          <a:xfrm>
            <a:off x="918596" y="817850"/>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54" name="object 54"/>
          <p:cNvSpPr/>
          <p:nvPr/>
        </p:nvSpPr>
        <p:spPr>
          <a:xfrm>
            <a:off x="994069" y="745213"/>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55" name="object 55"/>
          <p:cNvSpPr/>
          <p:nvPr/>
        </p:nvSpPr>
        <p:spPr>
          <a:xfrm>
            <a:off x="838806" y="711779"/>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56" name="object 56"/>
          <p:cNvSpPr/>
          <p:nvPr/>
        </p:nvSpPr>
        <p:spPr>
          <a:xfrm>
            <a:off x="887990" y="813015"/>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57" name="object 57"/>
          <p:cNvSpPr/>
          <p:nvPr/>
        </p:nvSpPr>
        <p:spPr>
          <a:xfrm>
            <a:off x="989222" y="778165"/>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58" name="object 58"/>
          <p:cNvSpPr/>
          <p:nvPr/>
        </p:nvSpPr>
        <p:spPr>
          <a:xfrm>
            <a:off x="954372" y="662595"/>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59" name="object 59"/>
          <p:cNvSpPr/>
          <p:nvPr/>
        </p:nvSpPr>
        <p:spPr>
          <a:xfrm>
            <a:off x="886486" y="768130"/>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60" name="object 60"/>
          <p:cNvSpPr/>
          <p:nvPr/>
        </p:nvSpPr>
        <p:spPr>
          <a:xfrm>
            <a:off x="944337" y="786998"/>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61" name="object 61"/>
          <p:cNvSpPr/>
          <p:nvPr/>
        </p:nvSpPr>
        <p:spPr>
          <a:xfrm>
            <a:off x="963201" y="736344"/>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62" name="object 62"/>
          <p:cNvSpPr/>
          <p:nvPr/>
        </p:nvSpPr>
        <p:spPr>
          <a:xfrm>
            <a:off x="912555" y="710269"/>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69" name="object 69"/>
          <p:cNvSpPr txBox="1">
            <a:spLocks noGrp="1"/>
          </p:cNvSpPr>
          <p:nvPr>
            <p:ph type="sldNum" sz="quarter" idx="7"/>
          </p:nvPr>
        </p:nvSpPr>
        <p:spPr>
          <a:xfrm>
            <a:off x="3674256" y="9715108"/>
            <a:ext cx="211944" cy="159018"/>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14</a:t>
            </a:fld>
            <a:endParaRPr spc="105" dirty="0"/>
          </a:p>
        </p:txBody>
      </p:sp>
      <p:sp>
        <p:nvSpPr>
          <p:cNvPr id="68" name="object 68"/>
          <p:cNvSpPr txBox="1"/>
          <p:nvPr/>
        </p:nvSpPr>
        <p:spPr>
          <a:xfrm>
            <a:off x="7282893" y="2864231"/>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grpSp>
        <p:nvGrpSpPr>
          <p:cNvPr id="76" name="Group 75">
            <a:extLst>
              <a:ext uri="{FF2B5EF4-FFF2-40B4-BE49-F238E27FC236}">
                <a16:creationId xmlns:a16="http://schemas.microsoft.com/office/drawing/2014/main" id="{73BA9D42-17B4-4549-83FA-67A29C51E412}"/>
              </a:ext>
            </a:extLst>
          </p:cNvPr>
          <p:cNvGrpSpPr/>
          <p:nvPr/>
        </p:nvGrpSpPr>
        <p:grpSpPr>
          <a:xfrm>
            <a:off x="7081043" y="0"/>
            <a:ext cx="691515" cy="10058400"/>
            <a:chOff x="7081043" y="0"/>
            <a:chExt cx="691515" cy="10058400"/>
          </a:xfrm>
        </p:grpSpPr>
        <p:sp>
          <p:nvSpPr>
            <p:cNvPr id="77" name="object 64">
              <a:extLst>
                <a:ext uri="{FF2B5EF4-FFF2-40B4-BE49-F238E27FC236}">
                  <a16:creationId xmlns:a16="http://schemas.microsoft.com/office/drawing/2014/main" id="{BE65E361-025D-4C95-933A-2DC9E0B1D9CC}"/>
                </a:ext>
              </a:extLst>
            </p:cNvPr>
            <p:cNvSpPr/>
            <p:nvPr/>
          </p:nvSpPr>
          <p:spPr>
            <a:xfrm>
              <a:off x="7081043" y="0"/>
              <a:ext cx="691515" cy="10058400"/>
            </a:xfrm>
            <a:custGeom>
              <a:avLst/>
              <a:gdLst/>
              <a:ahLst/>
              <a:cxnLst/>
              <a:rect l="l" t="t" r="r" b="b"/>
              <a:pathLst>
                <a:path w="691515" h="10058400">
                  <a:moveTo>
                    <a:pt x="0" y="0"/>
                  </a:moveTo>
                  <a:lnTo>
                    <a:pt x="0" y="10058399"/>
                  </a:lnTo>
                  <a:lnTo>
                    <a:pt x="691356" y="10058399"/>
                  </a:lnTo>
                  <a:lnTo>
                    <a:pt x="691356" y="0"/>
                  </a:lnTo>
                  <a:lnTo>
                    <a:pt x="0" y="0"/>
                  </a:lnTo>
                  <a:close/>
                </a:path>
              </a:pathLst>
            </a:custGeom>
            <a:solidFill>
              <a:srgbClr val="03989D"/>
            </a:solidFill>
          </p:spPr>
          <p:txBody>
            <a:bodyPr wrap="square" lIns="0" tIns="0" rIns="0" bIns="0" rtlCol="0"/>
            <a:lstStyle/>
            <a:p>
              <a:endParaRPr dirty="0"/>
            </a:p>
          </p:txBody>
        </p:sp>
        <p:sp>
          <p:nvSpPr>
            <p:cNvPr id="78" name="TextBox 77">
              <a:extLst>
                <a:ext uri="{FF2B5EF4-FFF2-40B4-BE49-F238E27FC236}">
                  <a16:creationId xmlns:a16="http://schemas.microsoft.com/office/drawing/2014/main" id="{B88A1576-BFB3-4590-8DCD-D6C1CDEEF4A3}"/>
                </a:ext>
              </a:extLst>
            </p:cNvPr>
            <p:cNvSpPr txBox="1"/>
            <p:nvPr/>
          </p:nvSpPr>
          <p:spPr>
            <a:xfrm rot="16200000">
              <a:off x="6516550" y="7552062"/>
              <a:ext cx="1820498" cy="584775"/>
            </a:xfrm>
            <a:prstGeom prst="rect">
              <a:avLst/>
            </a:prstGeom>
            <a:noFill/>
          </p:spPr>
          <p:txBody>
            <a:bodyPr wrap="none" rtlCol="0">
              <a:spAutoFit/>
            </a:bodyPr>
            <a:lstStyle/>
            <a:p>
              <a:r>
                <a:rPr lang="en-US" sz="3200" b="1" dirty="0">
                  <a:solidFill>
                    <a:schemeClr val="bg1"/>
                  </a:solidFill>
                </a:rPr>
                <a:t>NARTHEX</a:t>
              </a:r>
            </a:p>
          </p:txBody>
        </p:sp>
      </p:grpSp>
      <p:sp>
        <p:nvSpPr>
          <p:cNvPr id="74" name="object 76">
            <a:extLst>
              <a:ext uri="{FF2B5EF4-FFF2-40B4-BE49-F238E27FC236}">
                <a16:creationId xmlns:a16="http://schemas.microsoft.com/office/drawing/2014/main" id="{09DF1379-9B3A-44D5-B4FF-E7B1095E129F}"/>
              </a:ext>
            </a:extLst>
          </p:cNvPr>
          <p:cNvSpPr txBox="1">
            <a:spLocks/>
          </p:cNvSpPr>
          <p:nvPr/>
        </p:nvSpPr>
        <p:spPr>
          <a:xfrm>
            <a:off x="1793663" y="303435"/>
            <a:ext cx="3965575" cy="425758"/>
          </a:xfrm>
          <a:prstGeom prst="rect">
            <a:avLst/>
          </a:prstGeom>
        </p:spPr>
        <p:txBody>
          <a:bodyPr vert="horz" wrap="square" lIns="0" tIns="15240" rIns="0" bIns="0" rtlCol="0">
            <a:spAutoFit/>
          </a:bodyPr>
          <a:lstStyle>
            <a:lvl1pPr>
              <a:defRPr>
                <a:latin typeface="+mj-lt"/>
                <a:ea typeface="+mj-ea"/>
                <a:cs typeface="+mj-cs"/>
              </a:defRPr>
            </a:lvl1pPr>
          </a:lstStyle>
          <a:p>
            <a:pPr marL="12700">
              <a:lnSpc>
                <a:spcPts val="3210"/>
              </a:lnSpc>
              <a:spcBef>
                <a:spcPts val="120"/>
              </a:spcBef>
            </a:pPr>
            <a:r>
              <a:rPr lang="en-US" sz="2400" spc="80" dirty="0">
                <a:solidFill>
                  <a:srgbClr val="03989D"/>
                </a:solidFill>
                <a:latin typeface="Arial Black"/>
                <a:cs typeface="Arial Black"/>
              </a:rPr>
              <a:t>USHER </a:t>
            </a:r>
            <a:r>
              <a:rPr lang="en-US" sz="2800" spc="55" dirty="0">
                <a:solidFill>
                  <a:srgbClr val="03989D"/>
                </a:solidFill>
              </a:rPr>
              <a:t>POSITIONING </a:t>
            </a:r>
            <a:endParaRPr lang="en-US" sz="2450" b="1" kern="0" dirty="0">
              <a:solidFill>
                <a:srgbClr val="03989D"/>
              </a:solidFill>
              <a:latin typeface="Arial Black"/>
              <a:cs typeface="Arial Black"/>
            </a:endParaRPr>
          </a:p>
        </p:txBody>
      </p:sp>
      <p:sp>
        <p:nvSpPr>
          <p:cNvPr id="75" name="object 73">
            <a:extLst>
              <a:ext uri="{FF2B5EF4-FFF2-40B4-BE49-F238E27FC236}">
                <a16:creationId xmlns:a16="http://schemas.microsoft.com/office/drawing/2014/main" id="{45F43EF7-CAC3-4B4D-A868-E0059D4C39AE}"/>
              </a:ext>
            </a:extLst>
          </p:cNvPr>
          <p:cNvSpPr txBox="1"/>
          <p:nvPr/>
        </p:nvSpPr>
        <p:spPr>
          <a:xfrm>
            <a:off x="1797976" y="783370"/>
            <a:ext cx="4849495" cy="859210"/>
          </a:xfrm>
          <a:prstGeom prst="rect">
            <a:avLst/>
          </a:prstGeom>
        </p:spPr>
        <p:txBody>
          <a:bodyPr vert="horz" wrap="square" lIns="0" tIns="15240" rIns="0" bIns="0" rtlCol="0">
            <a:spAutoFit/>
          </a:bodyPr>
          <a:lstStyle/>
          <a:p>
            <a:pPr marL="12700">
              <a:lnSpc>
                <a:spcPct val="100000"/>
              </a:lnSpc>
              <a:spcBef>
                <a:spcPts val="120"/>
              </a:spcBef>
            </a:pPr>
            <a:r>
              <a:rPr lang="en-US" sz="2700" b="1" spc="204" dirty="0">
                <a:solidFill>
                  <a:srgbClr val="FF904D"/>
                </a:solidFill>
                <a:latin typeface="Arial"/>
                <a:cs typeface="Arial"/>
              </a:rPr>
              <a:t>Narthex</a:t>
            </a:r>
          </a:p>
          <a:p>
            <a:pPr marL="12700">
              <a:lnSpc>
                <a:spcPct val="100000"/>
              </a:lnSpc>
              <a:spcBef>
                <a:spcPts val="120"/>
              </a:spcBef>
            </a:pPr>
            <a:r>
              <a:rPr lang="en-US" sz="2700" spc="204" dirty="0">
                <a:solidFill>
                  <a:srgbClr val="FF904D"/>
                </a:solidFill>
                <a:latin typeface="Arial"/>
                <a:cs typeface="Arial"/>
              </a:rPr>
              <a:t>4 Positions</a:t>
            </a:r>
            <a:endParaRPr sz="1400" dirty="0">
              <a:latin typeface="Lucida Sans"/>
              <a:cs typeface="Lucida Sans"/>
            </a:endParaRPr>
          </a:p>
        </p:txBody>
      </p:sp>
      <p:sp>
        <p:nvSpPr>
          <p:cNvPr id="73" name="Content Placeholder 2">
            <a:extLst>
              <a:ext uri="{FF2B5EF4-FFF2-40B4-BE49-F238E27FC236}">
                <a16:creationId xmlns:a16="http://schemas.microsoft.com/office/drawing/2014/main" id="{A329F8AF-4145-487F-BF03-2A3F89611EDC}"/>
              </a:ext>
            </a:extLst>
          </p:cNvPr>
          <p:cNvSpPr txBox="1">
            <a:spLocks/>
          </p:cNvSpPr>
          <p:nvPr/>
        </p:nvSpPr>
        <p:spPr>
          <a:xfrm>
            <a:off x="398885" y="2285999"/>
            <a:ext cx="6628787" cy="6642777"/>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a:solidFill>
                  <a:srgbClr val="03989D"/>
                </a:solidFill>
              </a:rPr>
              <a:t>OUTSIDE CHURCH FRONT DOORS – 1 Total</a:t>
            </a:r>
            <a:endParaRPr lang="en-US" kern="0" dirty="0">
              <a:solidFill>
                <a:srgbClr val="03989D"/>
              </a:solidFill>
            </a:endParaRPr>
          </a:p>
          <a:p>
            <a:pPr marL="514350" indent="-230188">
              <a:buFont typeface="+mj-lt"/>
              <a:buAutoNum type="arabicPeriod"/>
            </a:pPr>
            <a:r>
              <a:rPr lang="en-US" sz="1600" kern="0" dirty="0">
                <a:solidFill>
                  <a:prstClr val="black"/>
                </a:solidFill>
              </a:rPr>
              <a:t>Greet, welcome, be friendly.  </a:t>
            </a:r>
          </a:p>
          <a:p>
            <a:pPr marL="514350" indent="-230188">
              <a:buFont typeface="+mj-lt"/>
              <a:buAutoNum type="arabicPeriod"/>
            </a:pPr>
            <a:r>
              <a:rPr lang="en-US" sz="1600" kern="0" dirty="0">
                <a:solidFill>
                  <a:prstClr val="black"/>
                </a:solidFill>
              </a:rPr>
              <a:t>Manage the flow into Narthex…alternate right, left to each side.</a:t>
            </a:r>
          </a:p>
          <a:p>
            <a:pPr marL="514350" indent="-230188">
              <a:buFont typeface="+mj-lt"/>
              <a:buAutoNum type="arabicPeriod"/>
            </a:pPr>
            <a:r>
              <a:rPr lang="en-US" sz="1600" kern="0" dirty="0">
                <a:solidFill>
                  <a:prstClr val="black"/>
                </a:solidFill>
              </a:rPr>
              <a:t>Allow entry of 1 individual, couple or family at a time.  50/50 each side.</a:t>
            </a:r>
          </a:p>
          <a:p>
            <a:pPr marL="514350" indent="-230188">
              <a:buFont typeface="+mj-lt"/>
              <a:buAutoNum type="arabicPeriod"/>
            </a:pPr>
            <a:r>
              <a:rPr lang="en-US" sz="1600" kern="0" dirty="0">
                <a:solidFill>
                  <a:prstClr val="black"/>
                </a:solidFill>
              </a:rPr>
              <a:t>As Candle tray area on each side is vacated, allow the next couple/family.</a:t>
            </a:r>
          </a:p>
          <a:p>
            <a:pPr marL="514350" indent="-230188">
              <a:buFont typeface="+mj-lt"/>
              <a:buAutoNum type="arabicPeriod"/>
            </a:pPr>
            <a:r>
              <a:rPr lang="en-US" sz="1600" kern="0" dirty="0">
                <a:solidFill>
                  <a:prstClr val="black"/>
                </a:solidFill>
              </a:rPr>
              <a:t>Leave doors open and remain outside for entire service.</a:t>
            </a:r>
          </a:p>
          <a:p>
            <a:endParaRPr lang="en-US" kern="0" dirty="0"/>
          </a:p>
          <a:p>
            <a:r>
              <a:rPr lang="en-US" b="1" kern="0" dirty="0">
                <a:solidFill>
                  <a:srgbClr val="03989D"/>
                </a:solidFill>
              </a:rPr>
              <a:t>BEHIND EACH CANDLE COUNTER – 2 Total</a:t>
            </a:r>
          </a:p>
          <a:p>
            <a:pPr marL="514350" indent="-230188">
              <a:buFont typeface="+mj-lt"/>
              <a:buAutoNum type="arabicPeriod"/>
            </a:pPr>
            <a:r>
              <a:rPr lang="en-US" sz="1600" kern="0" dirty="0">
                <a:solidFill>
                  <a:prstClr val="black"/>
                </a:solidFill>
              </a:rPr>
              <a:t>Greet, welcome, be friendly.  Answer questions in quiet voice.</a:t>
            </a:r>
          </a:p>
          <a:p>
            <a:pPr marL="514350" indent="-230188">
              <a:buFont typeface="+mj-lt"/>
              <a:buAutoNum type="arabicPeriod"/>
            </a:pPr>
            <a:r>
              <a:rPr lang="en-US" sz="1600" kern="0" dirty="0">
                <a:solidFill>
                  <a:prstClr val="black"/>
                </a:solidFill>
              </a:rPr>
              <a:t>Light Sanctuary candles as requested.</a:t>
            </a:r>
          </a:p>
          <a:p>
            <a:pPr marL="514350" indent="-230188">
              <a:buFont typeface="+mj-lt"/>
              <a:buAutoNum type="arabicPeriod"/>
            </a:pPr>
            <a:r>
              <a:rPr lang="en-US" sz="1600" kern="0" dirty="0">
                <a:solidFill>
                  <a:prstClr val="black"/>
                </a:solidFill>
              </a:rPr>
              <a:t>Do not give change.  No money handling.</a:t>
            </a:r>
          </a:p>
          <a:p>
            <a:pPr marL="514350" indent="-230188">
              <a:buFont typeface="+mj-lt"/>
              <a:buAutoNum type="arabicPeriod"/>
            </a:pPr>
            <a:r>
              <a:rPr lang="en-US" sz="1600" kern="0" dirty="0">
                <a:solidFill>
                  <a:prstClr val="black"/>
                </a:solidFill>
              </a:rPr>
              <a:t>Encourage parishioners with no cash to light Offering candles. </a:t>
            </a:r>
          </a:p>
          <a:p>
            <a:pPr marL="514350" indent="-230188">
              <a:buFont typeface="+mj-lt"/>
              <a:buAutoNum type="arabicPeriod"/>
            </a:pPr>
            <a:r>
              <a:rPr lang="en-US" sz="1600" kern="0" dirty="0">
                <a:solidFill>
                  <a:prstClr val="black"/>
                </a:solidFill>
              </a:rPr>
              <a:t>Remain in positions entire service.</a:t>
            </a:r>
          </a:p>
          <a:p>
            <a:endParaRPr lang="en-US" b="1" kern="0" dirty="0"/>
          </a:p>
          <a:p>
            <a:r>
              <a:rPr lang="en-US" b="1" kern="0" dirty="0">
                <a:solidFill>
                  <a:srgbClr val="03989D"/>
                </a:solidFill>
              </a:rPr>
              <a:t>IN FRONT OF CENTER GLASS DOORS  – 1 Total</a:t>
            </a:r>
          </a:p>
          <a:p>
            <a:pPr marL="514350" indent="-230188">
              <a:buFont typeface="+mj-lt"/>
              <a:buAutoNum type="arabicPeriod"/>
            </a:pPr>
            <a:r>
              <a:rPr lang="en-US" sz="1600" kern="0" dirty="0">
                <a:solidFill>
                  <a:prstClr val="black"/>
                </a:solidFill>
              </a:rPr>
              <a:t>Manage flow into the Sanctuary.  Minimize bottlenecks.</a:t>
            </a:r>
          </a:p>
          <a:p>
            <a:pPr marL="514350" indent="-230188">
              <a:buFont typeface="+mj-lt"/>
              <a:buAutoNum type="arabicPeriod"/>
            </a:pPr>
            <a:r>
              <a:rPr lang="en-US" sz="1600" kern="0" dirty="0">
                <a:solidFill>
                  <a:prstClr val="black"/>
                </a:solidFill>
              </a:rPr>
              <a:t>Release 1 couple or family at a time to ushers in Sanctuary.</a:t>
            </a:r>
          </a:p>
          <a:p>
            <a:pPr marL="514350" indent="-230188">
              <a:buFont typeface="+mj-lt"/>
              <a:buAutoNum type="arabicPeriod"/>
            </a:pPr>
            <a:r>
              <a:rPr lang="en-US" sz="1600" kern="0" dirty="0">
                <a:solidFill>
                  <a:prstClr val="black"/>
                </a:solidFill>
              </a:rPr>
              <a:t>Welcome, be friendly.  Answer questions in quiet voice.</a:t>
            </a:r>
          </a:p>
          <a:p>
            <a:pPr marL="514350" indent="-230188">
              <a:buFont typeface="+mj-lt"/>
              <a:buAutoNum type="arabicPeriod"/>
            </a:pPr>
            <a:r>
              <a:rPr lang="en-US" sz="1600" kern="0" dirty="0">
                <a:solidFill>
                  <a:prstClr val="black"/>
                </a:solidFill>
              </a:rPr>
              <a:t>This Usher will dismiss for Communion in center isle, both sides.</a:t>
            </a:r>
          </a:p>
          <a:p>
            <a:pPr marL="514350" indent="-230188">
              <a:buFont typeface="+mj-lt"/>
              <a:buAutoNum type="arabicPeriod"/>
            </a:pPr>
            <a:r>
              <a:rPr lang="en-US" sz="1600" kern="0" dirty="0">
                <a:solidFill>
                  <a:prstClr val="black"/>
                </a:solidFill>
              </a:rPr>
              <a:t>This Usher will dismiss for dismissal (can switch with another).</a:t>
            </a:r>
          </a:p>
          <a:p>
            <a:pPr marL="514350" indent="-514350">
              <a:buFont typeface="+mj-lt"/>
              <a:buAutoNum type="arabicPeriod"/>
            </a:pPr>
            <a:endParaRPr lang="en-US" kern="0" dirty="0">
              <a:solidFill>
                <a:prstClr val="black"/>
              </a:solidFill>
            </a:endParaRPr>
          </a:p>
          <a:p>
            <a:endParaRPr lang="en-US" b="1" kern="0" dirty="0"/>
          </a:p>
          <a:p>
            <a:endParaRPr lang="en-US" b="1" kern="0" dirty="0"/>
          </a:p>
        </p:txBody>
      </p:sp>
    </p:spTree>
    <p:extLst>
      <p:ext uri="{BB962C8B-B14F-4D97-AF65-F5344CB8AC3E}">
        <p14:creationId xmlns:p14="http://schemas.microsoft.com/office/powerpoint/2010/main" val="3324697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object 73"/>
          <p:cNvSpPr txBox="1"/>
          <p:nvPr/>
        </p:nvSpPr>
        <p:spPr>
          <a:xfrm>
            <a:off x="7317255" y="2864228"/>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grpSp>
        <p:nvGrpSpPr>
          <p:cNvPr id="81" name="Group 80">
            <a:extLst>
              <a:ext uri="{FF2B5EF4-FFF2-40B4-BE49-F238E27FC236}">
                <a16:creationId xmlns:a16="http://schemas.microsoft.com/office/drawing/2014/main" id="{04DB979A-2B2A-4473-9406-22831DC40E7D}"/>
              </a:ext>
            </a:extLst>
          </p:cNvPr>
          <p:cNvGrpSpPr/>
          <p:nvPr/>
        </p:nvGrpSpPr>
        <p:grpSpPr>
          <a:xfrm>
            <a:off x="7081043" y="0"/>
            <a:ext cx="691515" cy="10058400"/>
            <a:chOff x="7081043" y="0"/>
            <a:chExt cx="691515" cy="10058400"/>
          </a:xfrm>
        </p:grpSpPr>
        <p:sp>
          <p:nvSpPr>
            <p:cNvPr id="82" name="object 64">
              <a:extLst>
                <a:ext uri="{FF2B5EF4-FFF2-40B4-BE49-F238E27FC236}">
                  <a16:creationId xmlns:a16="http://schemas.microsoft.com/office/drawing/2014/main" id="{E654F40C-0289-468C-8275-34B79BE78759}"/>
                </a:ext>
              </a:extLst>
            </p:cNvPr>
            <p:cNvSpPr/>
            <p:nvPr/>
          </p:nvSpPr>
          <p:spPr>
            <a:xfrm>
              <a:off x="7081043" y="0"/>
              <a:ext cx="691515" cy="10058400"/>
            </a:xfrm>
            <a:custGeom>
              <a:avLst/>
              <a:gdLst/>
              <a:ahLst/>
              <a:cxnLst/>
              <a:rect l="l" t="t" r="r" b="b"/>
              <a:pathLst>
                <a:path w="691515" h="10058400">
                  <a:moveTo>
                    <a:pt x="0" y="0"/>
                  </a:moveTo>
                  <a:lnTo>
                    <a:pt x="0" y="10058399"/>
                  </a:lnTo>
                  <a:lnTo>
                    <a:pt x="691356" y="10058399"/>
                  </a:lnTo>
                  <a:lnTo>
                    <a:pt x="691356" y="0"/>
                  </a:lnTo>
                  <a:lnTo>
                    <a:pt x="0" y="0"/>
                  </a:lnTo>
                  <a:close/>
                </a:path>
              </a:pathLst>
            </a:custGeom>
            <a:solidFill>
              <a:srgbClr val="03989D"/>
            </a:solidFill>
          </p:spPr>
          <p:txBody>
            <a:bodyPr wrap="square" lIns="0" tIns="0" rIns="0" bIns="0" rtlCol="0"/>
            <a:lstStyle/>
            <a:p>
              <a:endParaRPr dirty="0"/>
            </a:p>
          </p:txBody>
        </p:sp>
        <p:sp>
          <p:nvSpPr>
            <p:cNvPr id="83" name="TextBox 82">
              <a:extLst>
                <a:ext uri="{FF2B5EF4-FFF2-40B4-BE49-F238E27FC236}">
                  <a16:creationId xmlns:a16="http://schemas.microsoft.com/office/drawing/2014/main" id="{98FB5F59-126C-4DCD-AE8B-CC9396C842D7}"/>
                </a:ext>
              </a:extLst>
            </p:cNvPr>
            <p:cNvSpPr txBox="1"/>
            <p:nvPr/>
          </p:nvSpPr>
          <p:spPr>
            <a:xfrm rot="16200000">
              <a:off x="5760330" y="6871642"/>
              <a:ext cx="3350341" cy="584775"/>
            </a:xfrm>
            <a:prstGeom prst="rect">
              <a:avLst/>
            </a:prstGeom>
            <a:noFill/>
          </p:spPr>
          <p:txBody>
            <a:bodyPr wrap="none" rtlCol="0">
              <a:spAutoFit/>
            </a:bodyPr>
            <a:lstStyle/>
            <a:p>
              <a:r>
                <a:rPr lang="en-US" sz="3200" b="1" dirty="0">
                  <a:solidFill>
                    <a:schemeClr val="bg1"/>
                  </a:solidFill>
                </a:rPr>
                <a:t>SANCTUARY FLOW</a:t>
              </a:r>
            </a:p>
          </p:txBody>
        </p:sp>
      </p:grpSp>
      <p:sp>
        <p:nvSpPr>
          <p:cNvPr id="111" name="object 76">
            <a:extLst>
              <a:ext uri="{FF2B5EF4-FFF2-40B4-BE49-F238E27FC236}">
                <a16:creationId xmlns:a16="http://schemas.microsoft.com/office/drawing/2014/main" id="{9803FC3B-23FA-46E9-BAEC-56133D1BBBD6}"/>
              </a:ext>
            </a:extLst>
          </p:cNvPr>
          <p:cNvSpPr txBox="1">
            <a:spLocks/>
          </p:cNvSpPr>
          <p:nvPr/>
        </p:nvSpPr>
        <p:spPr>
          <a:xfrm>
            <a:off x="1793663" y="304800"/>
            <a:ext cx="3965575" cy="425758"/>
          </a:xfrm>
          <a:prstGeom prst="rect">
            <a:avLst/>
          </a:prstGeom>
        </p:spPr>
        <p:txBody>
          <a:bodyPr vert="horz" wrap="square" lIns="0" tIns="15240" rIns="0" bIns="0" rtlCol="0">
            <a:spAutoFit/>
          </a:bodyPr>
          <a:lstStyle>
            <a:lvl1pPr>
              <a:defRPr>
                <a:latin typeface="+mj-lt"/>
                <a:ea typeface="+mj-ea"/>
                <a:cs typeface="+mj-cs"/>
              </a:defRPr>
            </a:lvl1pPr>
          </a:lstStyle>
          <a:p>
            <a:pPr marL="12700">
              <a:lnSpc>
                <a:spcPts val="3210"/>
              </a:lnSpc>
              <a:spcBef>
                <a:spcPts val="120"/>
              </a:spcBef>
            </a:pPr>
            <a:r>
              <a:rPr lang="en-US" sz="2400" spc="80" dirty="0">
                <a:solidFill>
                  <a:srgbClr val="03989D"/>
                </a:solidFill>
                <a:latin typeface="Arial Black"/>
                <a:cs typeface="Arial Black"/>
              </a:rPr>
              <a:t>LAYOUT </a:t>
            </a:r>
            <a:r>
              <a:rPr lang="en-US" sz="2800" spc="55" dirty="0">
                <a:solidFill>
                  <a:srgbClr val="03989D"/>
                </a:solidFill>
              </a:rPr>
              <a:t>&amp; FLOW</a:t>
            </a:r>
            <a:endParaRPr lang="en-US" sz="2450" b="1" kern="0" dirty="0">
              <a:solidFill>
                <a:srgbClr val="03989D"/>
              </a:solidFill>
              <a:latin typeface="Arial Black"/>
              <a:cs typeface="Arial Black"/>
            </a:endParaRPr>
          </a:p>
        </p:txBody>
      </p:sp>
      <p:sp>
        <p:nvSpPr>
          <p:cNvPr id="112" name="object 73">
            <a:extLst>
              <a:ext uri="{FF2B5EF4-FFF2-40B4-BE49-F238E27FC236}">
                <a16:creationId xmlns:a16="http://schemas.microsoft.com/office/drawing/2014/main" id="{602B213E-E884-4288-88D5-8FA4A73B48FD}"/>
              </a:ext>
            </a:extLst>
          </p:cNvPr>
          <p:cNvSpPr txBox="1"/>
          <p:nvPr/>
        </p:nvSpPr>
        <p:spPr>
          <a:xfrm>
            <a:off x="1750969" y="840914"/>
            <a:ext cx="4849495" cy="430887"/>
          </a:xfrm>
          <a:prstGeom prst="rect">
            <a:avLst/>
          </a:prstGeom>
        </p:spPr>
        <p:txBody>
          <a:bodyPr vert="horz" wrap="square" lIns="0" tIns="15240" rIns="0" bIns="0" rtlCol="0">
            <a:spAutoFit/>
          </a:bodyPr>
          <a:lstStyle/>
          <a:p>
            <a:pPr marL="12700">
              <a:lnSpc>
                <a:spcPct val="100000"/>
              </a:lnSpc>
              <a:spcBef>
                <a:spcPts val="120"/>
              </a:spcBef>
            </a:pPr>
            <a:r>
              <a:rPr lang="en-US" sz="2700" b="1" spc="204" dirty="0">
                <a:solidFill>
                  <a:srgbClr val="FF904D"/>
                </a:solidFill>
                <a:latin typeface="Arial"/>
                <a:cs typeface="Arial"/>
              </a:rPr>
              <a:t>Sanctuary</a:t>
            </a:r>
          </a:p>
        </p:txBody>
      </p:sp>
      <p:grpSp>
        <p:nvGrpSpPr>
          <p:cNvPr id="135" name="Group 134">
            <a:extLst>
              <a:ext uri="{FF2B5EF4-FFF2-40B4-BE49-F238E27FC236}">
                <a16:creationId xmlns:a16="http://schemas.microsoft.com/office/drawing/2014/main" id="{78470016-721A-4B33-A7F6-11F0C22FB563}"/>
              </a:ext>
            </a:extLst>
          </p:cNvPr>
          <p:cNvGrpSpPr/>
          <p:nvPr/>
        </p:nvGrpSpPr>
        <p:grpSpPr>
          <a:xfrm>
            <a:off x="207283" y="-1131202"/>
            <a:ext cx="6637691" cy="6992484"/>
            <a:chOff x="342219" y="0"/>
            <a:chExt cx="6637691" cy="6992484"/>
          </a:xfrm>
        </p:grpSpPr>
        <p:sp>
          <p:nvSpPr>
            <p:cNvPr id="3" name="object 3"/>
            <p:cNvSpPr/>
            <p:nvPr/>
          </p:nvSpPr>
          <p:spPr>
            <a:xfrm>
              <a:off x="342219" y="0"/>
              <a:ext cx="1190625" cy="1358900"/>
            </a:xfrm>
            <a:custGeom>
              <a:avLst/>
              <a:gdLst/>
              <a:ahLst/>
              <a:cxnLst/>
              <a:rect l="l" t="t" r="r" b="b"/>
              <a:pathLst>
                <a:path w="1190625" h="1358900">
                  <a:moveTo>
                    <a:pt x="0" y="0"/>
                  </a:moveTo>
                  <a:lnTo>
                    <a:pt x="1190625" y="0"/>
                  </a:lnTo>
                  <a:lnTo>
                    <a:pt x="1190625" y="1358875"/>
                  </a:lnTo>
                  <a:lnTo>
                    <a:pt x="0" y="1358875"/>
                  </a:lnTo>
                  <a:lnTo>
                    <a:pt x="0" y="0"/>
                  </a:lnTo>
                  <a:close/>
                </a:path>
              </a:pathLst>
            </a:custGeom>
            <a:solidFill>
              <a:schemeClr val="bg1"/>
            </a:solidFill>
          </p:spPr>
          <p:txBody>
            <a:bodyPr wrap="square" lIns="0" tIns="0" rIns="0" bIns="0" rtlCol="0"/>
            <a:lstStyle/>
            <a:p>
              <a:endParaRPr dirty="0"/>
            </a:p>
          </p:txBody>
        </p:sp>
        <p:sp>
          <p:nvSpPr>
            <p:cNvPr id="4" name="object 4"/>
            <p:cNvSpPr/>
            <p:nvPr/>
          </p:nvSpPr>
          <p:spPr>
            <a:xfrm>
              <a:off x="646118" y="462010"/>
              <a:ext cx="131445" cy="131445"/>
            </a:xfrm>
            <a:custGeom>
              <a:avLst/>
              <a:gdLst/>
              <a:ahLst/>
              <a:cxnLst/>
              <a:rect l="l" t="t" r="r" b="b"/>
              <a:pathLst>
                <a:path w="131445"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5" name="object 5"/>
            <p:cNvSpPr/>
            <p:nvPr/>
          </p:nvSpPr>
          <p:spPr>
            <a:xfrm>
              <a:off x="638211" y="918099"/>
              <a:ext cx="131445" cy="131445"/>
            </a:xfrm>
            <a:custGeom>
              <a:avLst/>
              <a:gdLst/>
              <a:ahLst/>
              <a:cxnLst/>
              <a:rect l="l" t="t" r="r" b="b"/>
              <a:pathLst>
                <a:path w="131445"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6" name="object 6"/>
            <p:cNvSpPr/>
            <p:nvPr/>
          </p:nvSpPr>
          <p:spPr>
            <a:xfrm>
              <a:off x="1094314" y="925986"/>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7" name="object 7"/>
            <p:cNvSpPr/>
            <p:nvPr/>
          </p:nvSpPr>
          <p:spPr>
            <a:xfrm>
              <a:off x="1102201" y="469891"/>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8" name="object 8"/>
            <p:cNvSpPr/>
            <p:nvPr/>
          </p:nvSpPr>
          <p:spPr>
            <a:xfrm>
              <a:off x="907170" y="549807"/>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9" name="object 9"/>
            <p:cNvSpPr/>
            <p:nvPr/>
          </p:nvSpPr>
          <p:spPr>
            <a:xfrm>
              <a:off x="726014" y="725317"/>
              <a:ext cx="93980" cy="63500"/>
            </a:xfrm>
            <a:custGeom>
              <a:avLst/>
              <a:gdLst/>
              <a:ahLst/>
              <a:cxnLst/>
              <a:rect l="l" t="t" r="r" b="b"/>
              <a:pathLst>
                <a:path w="93980"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10" name="object 10"/>
            <p:cNvSpPr/>
            <p:nvPr/>
          </p:nvSpPr>
          <p:spPr>
            <a:xfrm>
              <a:off x="901533" y="875661"/>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11" name="object 11"/>
            <p:cNvSpPr/>
            <p:nvPr/>
          </p:nvSpPr>
          <p:spPr>
            <a:xfrm>
              <a:off x="1051866" y="730959"/>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12" name="object 12"/>
            <p:cNvSpPr/>
            <p:nvPr/>
          </p:nvSpPr>
          <p:spPr>
            <a:xfrm>
              <a:off x="550886" y="826227"/>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13" name="object 13"/>
            <p:cNvSpPr/>
            <p:nvPr/>
          </p:nvSpPr>
          <p:spPr>
            <a:xfrm>
              <a:off x="1002432" y="973510"/>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14" name="object 14"/>
            <p:cNvSpPr/>
            <p:nvPr/>
          </p:nvSpPr>
          <p:spPr>
            <a:xfrm>
              <a:off x="1149724" y="578190"/>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15" name="object 15"/>
            <p:cNvSpPr/>
            <p:nvPr/>
          </p:nvSpPr>
          <p:spPr>
            <a:xfrm>
              <a:off x="754399" y="374675"/>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16" name="object 16"/>
            <p:cNvSpPr/>
            <p:nvPr/>
          </p:nvSpPr>
          <p:spPr>
            <a:xfrm>
              <a:off x="742598" y="664353"/>
              <a:ext cx="86995" cy="58419"/>
            </a:xfrm>
            <a:custGeom>
              <a:avLst/>
              <a:gdLst/>
              <a:ahLst/>
              <a:cxnLst/>
              <a:rect l="l" t="t" r="r" b="b"/>
              <a:pathLst>
                <a:path w="86994"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17" name="object 17"/>
            <p:cNvSpPr/>
            <p:nvPr/>
          </p:nvSpPr>
          <p:spPr>
            <a:xfrm>
              <a:off x="840560" y="866010"/>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18" name="object 18"/>
            <p:cNvSpPr/>
            <p:nvPr/>
          </p:nvSpPr>
          <p:spPr>
            <a:xfrm>
              <a:off x="1042215" y="796575"/>
              <a:ext cx="86995" cy="58419"/>
            </a:xfrm>
            <a:custGeom>
              <a:avLst/>
              <a:gdLst/>
              <a:ahLst/>
              <a:cxnLst/>
              <a:rect l="l" t="t" r="r" b="b"/>
              <a:pathLst>
                <a:path w="86994" h="58419">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19" name="object 19"/>
            <p:cNvSpPr/>
            <p:nvPr/>
          </p:nvSpPr>
          <p:spPr>
            <a:xfrm>
              <a:off x="972782" y="566387"/>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20" name="object 20"/>
            <p:cNvSpPr/>
            <p:nvPr/>
          </p:nvSpPr>
          <p:spPr>
            <a:xfrm>
              <a:off x="862333" y="684115"/>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21" name="object 21"/>
            <p:cNvSpPr/>
            <p:nvPr/>
          </p:nvSpPr>
          <p:spPr>
            <a:xfrm>
              <a:off x="860320" y="799794"/>
              <a:ext cx="33655" cy="33655"/>
            </a:xfrm>
            <a:custGeom>
              <a:avLst/>
              <a:gdLst/>
              <a:ahLst/>
              <a:cxnLst/>
              <a:rect l="l" t="t" r="r" b="b"/>
              <a:pathLst>
                <a:path w="33655" h="33655">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22" name="object 22"/>
            <p:cNvSpPr/>
            <p:nvPr/>
          </p:nvSpPr>
          <p:spPr>
            <a:xfrm>
              <a:off x="976001" y="801786"/>
              <a:ext cx="33655" cy="33655"/>
            </a:xfrm>
            <a:custGeom>
              <a:avLst/>
              <a:gdLst/>
              <a:ahLst/>
              <a:cxnLst/>
              <a:rect l="l" t="t" r="r" b="b"/>
              <a:pathLst>
                <a:path w="33655" h="33655">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23" name="object 23"/>
            <p:cNvSpPr/>
            <p:nvPr/>
          </p:nvSpPr>
          <p:spPr>
            <a:xfrm>
              <a:off x="978005" y="686118"/>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24" name="object 24"/>
            <p:cNvSpPr/>
            <p:nvPr/>
          </p:nvSpPr>
          <p:spPr>
            <a:xfrm>
              <a:off x="928539" y="706380"/>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25" name="object 25"/>
            <p:cNvSpPr/>
            <p:nvPr/>
          </p:nvSpPr>
          <p:spPr>
            <a:xfrm>
              <a:off x="882593" y="750896"/>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26" name="object 26"/>
            <p:cNvSpPr/>
            <p:nvPr/>
          </p:nvSpPr>
          <p:spPr>
            <a:xfrm>
              <a:off x="927107" y="789021"/>
              <a:ext cx="16510" cy="24130"/>
            </a:xfrm>
            <a:custGeom>
              <a:avLst/>
              <a:gdLst/>
              <a:ahLst/>
              <a:cxnLst/>
              <a:rect l="l" t="t" r="r" b="b"/>
              <a:pathLst>
                <a:path w="16509" h="24130">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27" name="object 27"/>
            <p:cNvSpPr/>
            <p:nvPr/>
          </p:nvSpPr>
          <p:spPr>
            <a:xfrm>
              <a:off x="965237" y="752328"/>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28" name="object 28"/>
            <p:cNvSpPr/>
            <p:nvPr/>
          </p:nvSpPr>
          <p:spPr>
            <a:xfrm>
              <a:off x="838184" y="776483"/>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29" name="object 29"/>
            <p:cNvSpPr/>
            <p:nvPr/>
          </p:nvSpPr>
          <p:spPr>
            <a:xfrm>
              <a:off x="952700" y="813846"/>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30" name="object 30"/>
            <p:cNvSpPr/>
            <p:nvPr/>
          </p:nvSpPr>
          <p:spPr>
            <a:xfrm>
              <a:off x="990051" y="713583"/>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31" name="object 31"/>
            <p:cNvSpPr/>
            <p:nvPr/>
          </p:nvSpPr>
          <p:spPr>
            <a:xfrm>
              <a:off x="889796" y="661967"/>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32" name="object 32"/>
            <p:cNvSpPr/>
            <p:nvPr/>
          </p:nvSpPr>
          <p:spPr>
            <a:xfrm>
              <a:off x="886796" y="735436"/>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33" name="object 33"/>
            <p:cNvSpPr/>
            <p:nvPr/>
          </p:nvSpPr>
          <p:spPr>
            <a:xfrm>
              <a:off x="911643" y="786572"/>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34" name="object 34"/>
            <p:cNvSpPr/>
            <p:nvPr/>
          </p:nvSpPr>
          <p:spPr>
            <a:xfrm>
              <a:off x="962787" y="768968"/>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35" name="object 35"/>
            <p:cNvSpPr/>
            <p:nvPr/>
          </p:nvSpPr>
          <p:spPr>
            <a:xfrm>
              <a:off x="945175" y="710589"/>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36" name="object 36"/>
            <p:cNvSpPr/>
            <p:nvPr/>
          </p:nvSpPr>
          <p:spPr>
            <a:xfrm>
              <a:off x="879127" y="344333"/>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37" name="object 37"/>
            <p:cNvSpPr/>
            <p:nvPr/>
          </p:nvSpPr>
          <p:spPr>
            <a:xfrm>
              <a:off x="520540" y="691748"/>
              <a:ext cx="186055" cy="125095"/>
            </a:xfrm>
            <a:custGeom>
              <a:avLst/>
              <a:gdLst/>
              <a:ahLst/>
              <a:cxnLst/>
              <a:rect l="l" t="t" r="r" b="b"/>
              <a:pathLst>
                <a:path w="186054" h="125094">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38" name="object 38"/>
            <p:cNvSpPr/>
            <p:nvPr/>
          </p:nvSpPr>
          <p:spPr>
            <a:xfrm>
              <a:off x="867969" y="989336"/>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39" name="object 39"/>
            <p:cNvSpPr/>
            <p:nvPr/>
          </p:nvSpPr>
          <p:spPr>
            <a:xfrm>
              <a:off x="1165552" y="702914"/>
              <a:ext cx="186055" cy="125095"/>
            </a:xfrm>
            <a:custGeom>
              <a:avLst/>
              <a:gdLst/>
              <a:ahLst/>
              <a:cxnLst/>
              <a:rect l="l" t="t" r="r" b="b"/>
              <a:pathLst>
                <a:path w="186055" h="125094">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40" name="object 40"/>
            <p:cNvSpPr/>
            <p:nvPr/>
          </p:nvSpPr>
          <p:spPr>
            <a:xfrm>
              <a:off x="789455" y="609254"/>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41" name="object 41"/>
            <p:cNvSpPr/>
            <p:nvPr/>
          </p:nvSpPr>
          <p:spPr>
            <a:xfrm>
              <a:off x="785461" y="839671"/>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42" name="object 42"/>
            <p:cNvSpPr/>
            <p:nvPr/>
          </p:nvSpPr>
          <p:spPr>
            <a:xfrm>
              <a:off x="1015886" y="843653"/>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43" name="object 43"/>
            <p:cNvSpPr/>
            <p:nvPr/>
          </p:nvSpPr>
          <p:spPr>
            <a:xfrm>
              <a:off x="1019868" y="613235"/>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44" name="object 44"/>
            <p:cNvSpPr/>
            <p:nvPr/>
          </p:nvSpPr>
          <p:spPr>
            <a:xfrm>
              <a:off x="553366" y="571077"/>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45" name="object 45"/>
            <p:cNvSpPr/>
            <p:nvPr/>
          </p:nvSpPr>
          <p:spPr>
            <a:xfrm>
              <a:off x="747278" y="970239"/>
              <a:ext cx="115570" cy="172085"/>
            </a:xfrm>
            <a:custGeom>
              <a:avLst/>
              <a:gdLst/>
              <a:ahLst/>
              <a:cxnLst/>
              <a:rect l="l" t="t" r="r" b="b"/>
              <a:pathLst>
                <a:path w="115569"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46" name="object 46"/>
            <p:cNvSpPr/>
            <p:nvPr/>
          </p:nvSpPr>
          <p:spPr>
            <a:xfrm>
              <a:off x="1146446" y="832820"/>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47" name="object 47"/>
            <p:cNvSpPr/>
            <p:nvPr/>
          </p:nvSpPr>
          <p:spPr>
            <a:xfrm>
              <a:off x="1009017" y="377149"/>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48" name="object 48"/>
            <p:cNvSpPr/>
            <p:nvPr/>
          </p:nvSpPr>
          <p:spPr>
            <a:xfrm>
              <a:off x="741351" y="793257"/>
              <a:ext cx="86995" cy="58419"/>
            </a:xfrm>
            <a:custGeom>
              <a:avLst/>
              <a:gdLst/>
              <a:ahLst/>
              <a:cxnLst/>
              <a:rect l="l" t="t" r="r" b="b"/>
              <a:pathLst>
                <a:path w="86994" h="58419">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49" name="object 49"/>
            <p:cNvSpPr/>
            <p:nvPr/>
          </p:nvSpPr>
          <p:spPr>
            <a:xfrm>
              <a:off x="969462" y="867658"/>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50" name="object 50"/>
            <p:cNvSpPr/>
            <p:nvPr/>
          </p:nvSpPr>
          <p:spPr>
            <a:xfrm>
              <a:off x="1043875" y="667945"/>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51" name="object 51"/>
            <p:cNvSpPr/>
            <p:nvPr/>
          </p:nvSpPr>
          <p:spPr>
            <a:xfrm>
              <a:off x="844152" y="565125"/>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52" name="object 52"/>
            <p:cNvSpPr/>
            <p:nvPr/>
          </p:nvSpPr>
          <p:spPr>
            <a:xfrm>
              <a:off x="921430" y="654272"/>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53" name="object 53"/>
            <p:cNvSpPr/>
            <p:nvPr/>
          </p:nvSpPr>
          <p:spPr>
            <a:xfrm>
              <a:off x="830483" y="742379"/>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54" name="object 54"/>
            <p:cNvSpPr/>
            <p:nvPr/>
          </p:nvSpPr>
          <p:spPr>
            <a:xfrm>
              <a:off x="918596" y="817850"/>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55" name="object 55"/>
            <p:cNvSpPr/>
            <p:nvPr/>
          </p:nvSpPr>
          <p:spPr>
            <a:xfrm>
              <a:off x="994069" y="745213"/>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56" name="object 56"/>
            <p:cNvSpPr/>
            <p:nvPr/>
          </p:nvSpPr>
          <p:spPr>
            <a:xfrm>
              <a:off x="838806" y="711779"/>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57" name="object 57"/>
            <p:cNvSpPr/>
            <p:nvPr/>
          </p:nvSpPr>
          <p:spPr>
            <a:xfrm>
              <a:off x="887990" y="813015"/>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58" name="object 58"/>
            <p:cNvSpPr/>
            <p:nvPr/>
          </p:nvSpPr>
          <p:spPr>
            <a:xfrm>
              <a:off x="989222" y="778165"/>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59" name="object 59"/>
            <p:cNvSpPr/>
            <p:nvPr/>
          </p:nvSpPr>
          <p:spPr>
            <a:xfrm>
              <a:off x="954372" y="662595"/>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60" name="object 60"/>
            <p:cNvSpPr/>
            <p:nvPr/>
          </p:nvSpPr>
          <p:spPr>
            <a:xfrm>
              <a:off x="886486" y="768130"/>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61" name="object 61"/>
            <p:cNvSpPr/>
            <p:nvPr/>
          </p:nvSpPr>
          <p:spPr>
            <a:xfrm>
              <a:off x="944337" y="786998"/>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62" name="object 62"/>
            <p:cNvSpPr/>
            <p:nvPr/>
          </p:nvSpPr>
          <p:spPr>
            <a:xfrm>
              <a:off x="963201" y="736344"/>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63" name="object 63"/>
            <p:cNvSpPr/>
            <p:nvPr/>
          </p:nvSpPr>
          <p:spPr>
            <a:xfrm>
              <a:off x="912555" y="710269"/>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78" name="object 3">
              <a:extLst>
                <a:ext uri="{FF2B5EF4-FFF2-40B4-BE49-F238E27FC236}">
                  <a16:creationId xmlns:a16="http://schemas.microsoft.com/office/drawing/2014/main" id="{55A2915B-06C5-45DE-9F74-6D949854F4FD}"/>
                </a:ext>
              </a:extLst>
            </p:cNvPr>
            <p:cNvSpPr/>
            <p:nvPr/>
          </p:nvSpPr>
          <p:spPr>
            <a:xfrm>
              <a:off x="1199521" y="2843703"/>
              <a:ext cx="5077575" cy="1010805"/>
            </a:xfrm>
            <a:custGeom>
              <a:avLst/>
              <a:gdLst/>
              <a:ahLst/>
              <a:cxnLst/>
              <a:rect l="l" t="t" r="r" b="b"/>
              <a:pathLst>
                <a:path w="6570980" h="1308100">
                  <a:moveTo>
                    <a:pt x="0" y="1307846"/>
                  </a:moveTo>
                  <a:lnTo>
                    <a:pt x="6570980" y="1307846"/>
                  </a:lnTo>
                  <a:lnTo>
                    <a:pt x="6570980" y="0"/>
                  </a:lnTo>
                  <a:lnTo>
                    <a:pt x="0" y="0"/>
                  </a:lnTo>
                  <a:lnTo>
                    <a:pt x="0" y="1307846"/>
                  </a:lnTo>
                  <a:close/>
                </a:path>
              </a:pathLst>
            </a:custGeom>
            <a:solidFill>
              <a:schemeClr val="bg1">
                <a:lumMod val="95000"/>
              </a:schemeClr>
            </a:solidFill>
          </p:spPr>
          <p:txBody>
            <a:bodyPr wrap="square" lIns="0" tIns="0" rIns="0" bIns="0" rtlCol="0"/>
            <a:lstStyle/>
            <a:p>
              <a:endParaRPr sz="1391" dirty="0"/>
            </a:p>
          </p:txBody>
        </p:sp>
        <p:sp>
          <p:nvSpPr>
            <p:cNvPr id="79" name="object 4">
              <a:extLst>
                <a:ext uri="{FF2B5EF4-FFF2-40B4-BE49-F238E27FC236}">
                  <a16:creationId xmlns:a16="http://schemas.microsoft.com/office/drawing/2014/main" id="{ABC6D686-A8C4-4CEB-BE90-9005E2B282AE}"/>
                </a:ext>
              </a:extLst>
            </p:cNvPr>
            <p:cNvSpPr/>
            <p:nvPr/>
          </p:nvSpPr>
          <p:spPr>
            <a:xfrm>
              <a:off x="1199521" y="2843703"/>
              <a:ext cx="5077575" cy="1010805"/>
            </a:xfrm>
            <a:custGeom>
              <a:avLst/>
              <a:gdLst/>
              <a:ahLst/>
              <a:cxnLst/>
              <a:rect l="l" t="t" r="r" b="b"/>
              <a:pathLst>
                <a:path w="6570980" h="1308100">
                  <a:moveTo>
                    <a:pt x="0" y="1307846"/>
                  </a:moveTo>
                  <a:lnTo>
                    <a:pt x="6570980" y="1307846"/>
                  </a:lnTo>
                  <a:lnTo>
                    <a:pt x="6570980" y="0"/>
                  </a:lnTo>
                  <a:lnTo>
                    <a:pt x="0" y="0"/>
                  </a:lnTo>
                  <a:lnTo>
                    <a:pt x="0" y="1307846"/>
                  </a:lnTo>
                  <a:close/>
                </a:path>
              </a:pathLst>
            </a:custGeom>
            <a:ln w="25400">
              <a:noFill/>
            </a:ln>
          </p:spPr>
          <p:txBody>
            <a:bodyPr wrap="square" lIns="0" tIns="0" rIns="0" bIns="0" rtlCol="0"/>
            <a:lstStyle/>
            <a:p>
              <a:endParaRPr sz="1391" dirty="0"/>
            </a:p>
          </p:txBody>
        </p:sp>
        <p:sp>
          <p:nvSpPr>
            <p:cNvPr id="85" name="object 7">
              <a:extLst>
                <a:ext uri="{FF2B5EF4-FFF2-40B4-BE49-F238E27FC236}">
                  <a16:creationId xmlns:a16="http://schemas.microsoft.com/office/drawing/2014/main" id="{06822300-5925-442D-94E1-58689B53F706}"/>
                </a:ext>
              </a:extLst>
            </p:cNvPr>
            <p:cNvSpPr txBox="1"/>
            <p:nvPr/>
          </p:nvSpPr>
          <p:spPr>
            <a:xfrm>
              <a:off x="3366433" y="3174012"/>
              <a:ext cx="1791479" cy="379242"/>
            </a:xfrm>
            <a:prstGeom prst="rect">
              <a:avLst/>
            </a:prstGeom>
          </p:spPr>
          <p:txBody>
            <a:bodyPr vert="horz" wrap="square" lIns="0" tIns="9814" rIns="0" bIns="0" rtlCol="0">
              <a:spAutoFit/>
            </a:bodyPr>
            <a:lstStyle/>
            <a:p>
              <a:pPr marL="9813">
                <a:spcBef>
                  <a:spcPts val="77"/>
                </a:spcBef>
              </a:pPr>
              <a:r>
                <a:rPr sz="2400" spc="-58" dirty="0">
                  <a:solidFill>
                    <a:srgbClr val="006FC0"/>
                  </a:solidFill>
                  <a:latin typeface="Arial"/>
                  <a:cs typeface="Arial"/>
                </a:rPr>
                <a:t>Solea</a:t>
              </a:r>
              <a:endParaRPr sz="2400" dirty="0">
                <a:latin typeface="Arial"/>
                <a:cs typeface="Arial"/>
              </a:endParaRPr>
            </a:p>
          </p:txBody>
        </p:sp>
        <p:sp>
          <p:nvSpPr>
            <p:cNvPr id="92" name="object 14">
              <a:extLst>
                <a:ext uri="{FF2B5EF4-FFF2-40B4-BE49-F238E27FC236}">
                  <a16:creationId xmlns:a16="http://schemas.microsoft.com/office/drawing/2014/main" id="{E17ADF4A-D119-45F8-8EB3-03890B7D56A1}"/>
                </a:ext>
              </a:extLst>
            </p:cNvPr>
            <p:cNvSpPr txBox="1"/>
            <p:nvPr/>
          </p:nvSpPr>
          <p:spPr>
            <a:xfrm>
              <a:off x="1593930" y="4380126"/>
              <a:ext cx="1840548" cy="1406568"/>
            </a:xfrm>
            <a:prstGeom prst="rect">
              <a:avLst/>
            </a:prstGeom>
            <a:solidFill>
              <a:schemeClr val="accent6">
                <a:lumMod val="50000"/>
              </a:schemeClr>
            </a:solidFill>
            <a:ln w="25400">
              <a:noFill/>
            </a:ln>
          </p:spPr>
          <p:txBody>
            <a:bodyPr vert="horz" wrap="square" lIns="0" tIns="119726" rIns="0" bIns="0" rtlCol="0">
              <a:spAutoFit/>
            </a:bodyPr>
            <a:lstStyle/>
            <a:p>
              <a:pPr marL="162901" marR="417065" algn="ctr">
                <a:lnSpc>
                  <a:spcPct val="120700"/>
                </a:lnSpc>
                <a:spcBef>
                  <a:spcPts val="943"/>
                </a:spcBef>
                <a:buSzPct val="71428"/>
                <a:tabLst>
                  <a:tab pos="339540" algn="l"/>
                  <a:tab pos="340030" algn="l"/>
                </a:tabLst>
              </a:pPr>
              <a:r>
                <a:rPr lang="en-US" sz="1400" spc="-8" dirty="0">
                  <a:solidFill>
                    <a:schemeClr val="bg1"/>
                  </a:solidFill>
                  <a:latin typeface="Calibri"/>
                  <a:cs typeface="Calibri"/>
                </a:rPr>
                <a:t>     PEWS</a:t>
              </a:r>
              <a:endParaRPr lang="en-US" sz="1400" spc="-4" dirty="0">
                <a:solidFill>
                  <a:schemeClr val="bg1"/>
                </a:solidFill>
                <a:latin typeface="Calibri"/>
                <a:cs typeface="Calibri"/>
              </a:endParaRPr>
            </a:p>
            <a:p>
              <a:pPr marL="339540">
                <a:spcBef>
                  <a:spcPts val="270"/>
                </a:spcBef>
              </a:pPr>
              <a:endParaRPr lang="en-US" sz="1082" spc="-4" dirty="0">
                <a:latin typeface="Calibri"/>
                <a:cs typeface="Calibri"/>
              </a:endParaRPr>
            </a:p>
            <a:p>
              <a:pPr marL="339540">
                <a:spcBef>
                  <a:spcPts val="270"/>
                </a:spcBef>
              </a:pPr>
              <a:endParaRPr lang="en-US" sz="1082" spc="-4" dirty="0">
                <a:latin typeface="Calibri"/>
                <a:cs typeface="Calibri"/>
              </a:endParaRPr>
            </a:p>
            <a:p>
              <a:pPr marL="339540">
                <a:spcBef>
                  <a:spcPts val="270"/>
                </a:spcBef>
              </a:pPr>
              <a:endParaRPr lang="en-US" sz="1082" spc="-4" dirty="0">
                <a:latin typeface="Calibri"/>
                <a:cs typeface="Calibri"/>
              </a:endParaRPr>
            </a:p>
            <a:p>
              <a:pPr marL="339540">
                <a:spcBef>
                  <a:spcPts val="270"/>
                </a:spcBef>
              </a:pPr>
              <a:endParaRPr lang="en-US" sz="1082" spc="-4" dirty="0">
                <a:latin typeface="Calibri"/>
                <a:cs typeface="Calibri"/>
              </a:endParaRPr>
            </a:p>
            <a:p>
              <a:pPr marL="339540">
                <a:spcBef>
                  <a:spcPts val="270"/>
                </a:spcBef>
              </a:pPr>
              <a:endParaRPr sz="1082" dirty="0">
                <a:latin typeface="Calibri"/>
                <a:cs typeface="Calibri"/>
              </a:endParaRPr>
            </a:p>
          </p:txBody>
        </p:sp>
        <p:sp>
          <p:nvSpPr>
            <p:cNvPr id="99" name="object 21">
              <a:extLst>
                <a:ext uri="{FF2B5EF4-FFF2-40B4-BE49-F238E27FC236}">
                  <a16:creationId xmlns:a16="http://schemas.microsoft.com/office/drawing/2014/main" id="{5C276CCC-94C2-4486-91D7-FAE6B6B30FF5}"/>
                </a:ext>
              </a:extLst>
            </p:cNvPr>
            <p:cNvSpPr/>
            <p:nvPr/>
          </p:nvSpPr>
          <p:spPr>
            <a:xfrm>
              <a:off x="3225350" y="4038600"/>
              <a:ext cx="332682" cy="215900"/>
            </a:xfrm>
            <a:custGeom>
              <a:avLst/>
              <a:gdLst/>
              <a:ahLst/>
              <a:cxnLst/>
              <a:rect l="l" t="t" r="r" b="b"/>
              <a:pathLst>
                <a:path w="430529" h="279400">
                  <a:moveTo>
                    <a:pt x="416352" y="119633"/>
                  </a:moveTo>
                  <a:lnTo>
                    <a:pt x="182753" y="119633"/>
                  </a:lnTo>
                  <a:lnTo>
                    <a:pt x="228933" y="122596"/>
                  </a:lnTo>
                  <a:lnTo>
                    <a:pt x="266636" y="130667"/>
                  </a:lnTo>
                  <a:lnTo>
                    <a:pt x="292052" y="142619"/>
                  </a:lnTo>
                  <a:lnTo>
                    <a:pt x="301371" y="157225"/>
                  </a:lnTo>
                  <a:lnTo>
                    <a:pt x="301371" y="279400"/>
                  </a:lnTo>
                  <a:lnTo>
                    <a:pt x="430276" y="279400"/>
                  </a:lnTo>
                  <a:lnTo>
                    <a:pt x="430276" y="157226"/>
                  </a:lnTo>
                  <a:lnTo>
                    <a:pt x="421430" y="125443"/>
                  </a:lnTo>
                  <a:lnTo>
                    <a:pt x="416352" y="119633"/>
                  </a:lnTo>
                  <a:close/>
                </a:path>
                <a:path w="430529" h="279400">
                  <a:moveTo>
                    <a:pt x="128905" y="0"/>
                  </a:moveTo>
                  <a:lnTo>
                    <a:pt x="0" y="78612"/>
                  </a:lnTo>
                  <a:lnTo>
                    <a:pt x="128905" y="157226"/>
                  </a:lnTo>
                  <a:lnTo>
                    <a:pt x="128905" y="119633"/>
                  </a:lnTo>
                  <a:lnTo>
                    <a:pt x="416352" y="119633"/>
                  </a:lnTo>
                  <a:lnTo>
                    <a:pt x="357759" y="72707"/>
                  </a:lnTo>
                  <a:lnTo>
                    <a:pt x="307659" y="54026"/>
                  </a:lnTo>
                  <a:lnTo>
                    <a:pt x="248536" y="41985"/>
                  </a:lnTo>
                  <a:lnTo>
                    <a:pt x="182753" y="37718"/>
                  </a:lnTo>
                  <a:lnTo>
                    <a:pt x="128905" y="37718"/>
                  </a:lnTo>
                  <a:lnTo>
                    <a:pt x="128905" y="0"/>
                  </a:lnTo>
                  <a:close/>
                </a:path>
              </a:pathLst>
            </a:custGeom>
            <a:solidFill>
              <a:srgbClr val="FFC000"/>
            </a:solidFill>
          </p:spPr>
          <p:txBody>
            <a:bodyPr wrap="square" lIns="0" tIns="0" rIns="0" bIns="0" rtlCol="0"/>
            <a:lstStyle/>
            <a:p>
              <a:endParaRPr sz="1391" dirty="0"/>
            </a:p>
          </p:txBody>
        </p:sp>
        <p:sp>
          <p:nvSpPr>
            <p:cNvPr id="101" name="object 23">
              <a:extLst>
                <a:ext uri="{FF2B5EF4-FFF2-40B4-BE49-F238E27FC236}">
                  <a16:creationId xmlns:a16="http://schemas.microsoft.com/office/drawing/2014/main" id="{AA5A7226-0174-4120-BE72-524C17930EE7}"/>
                </a:ext>
              </a:extLst>
            </p:cNvPr>
            <p:cNvSpPr/>
            <p:nvPr/>
          </p:nvSpPr>
          <p:spPr>
            <a:xfrm>
              <a:off x="4028596" y="4038600"/>
              <a:ext cx="332682" cy="215900"/>
            </a:xfrm>
            <a:custGeom>
              <a:avLst/>
              <a:gdLst/>
              <a:ahLst/>
              <a:cxnLst/>
              <a:rect l="l" t="t" r="r" b="b"/>
              <a:pathLst>
                <a:path w="430529" h="279400">
                  <a:moveTo>
                    <a:pt x="301243" y="0"/>
                  </a:moveTo>
                  <a:lnTo>
                    <a:pt x="301243" y="37718"/>
                  </a:lnTo>
                  <a:lnTo>
                    <a:pt x="247522" y="37718"/>
                  </a:lnTo>
                  <a:lnTo>
                    <a:pt x="181695" y="41985"/>
                  </a:lnTo>
                  <a:lnTo>
                    <a:pt x="122559" y="54026"/>
                  </a:lnTo>
                  <a:lnTo>
                    <a:pt x="72469" y="72707"/>
                  </a:lnTo>
                  <a:lnTo>
                    <a:pt x="33777" y="96891"/>
                  </a:lnTo>
                  <a:lnTo>
                    <a:pt x="0" y="157226"/>
                  </a:lnTo>
                  <a:lnTo>
                    <a:pt x="0" y="279400"/>
                  </a:lnTo>
                  <a:lnTo>
                    <a:pt x="128904" y="279400"/>
                  </a:lnTo>
                  <a:lnTo>
                    <a:pt x="128904" y="157225"/>
                  </a:lnTo>
                  <a:lnTo>
                    <a:pt x="138223" y="142619"/>
                  </a:lnTo>
                  <a:lnTo>
                    <a:pt x="163639" y="130667"/>
                  </a:lnTo>
                  <a:lnTo>
                    <a:pt x="201342" y="122596"/>
                  </a:lnTo>
                  <a:lnTo>
                    <a:pt x="247522" y="119633"/>
                  </a:lnTo>
                  <a:lnTo>
                    <a:pt x="362945" y="119633"/>
                  </a:lnTo>
                  <a:lnTo>
                    <a:pt x="430275" y="78612"/>
                  </a:lnTo>
                  <a:lnTo>
                    <a:pt x="301243" y="0"/>
                  </a:lnTo>
                  <a:close/>
                </a:path>
                <a:path w="430529" h="279400">
                  <a:moveTo>
                    <a:pt x="362945" y="119633"/>
                  </a:moveTo>
                  <a:lnTo>
                    <a:pt x="301243" y="119633"/>
                  </a:lnTo>
                  <a:lnTo>
                    <a:pt x="301243" y="157226"/>
                  </a:lnTo>
                  <a:lnTo>
                    <a:pt x="362945" y="119633"/>
                  </a:lnTo>
                  <a:close/>
                </a:path>
              </a:pathLst>
            </a:custGeom>
            <a:solidFill>
              <a:srgbClr val="FFC000"/>
            </a:solidFill>
          </p:spPr>
          <p:txBody>
            <a:bodyPr wrap="square" lIns="0" tIns="0" rIns="0" bIns="0" rtlCol="0"/>
            <a:lstStyle/>
            <a:p>
              <a:endParaRPr sz="1391" dirty="0"/>
            </a:p>
          </p:txBody>
        </p:sp>
        <p:sp>
          <p:nvSpPr>
            <p:cNvPr id="103" name="object 25">
              <a:extLst>
                <a:ext uri="{FF2B5EF4-FFF2-40B4-BE49-F238E27FC236}">
                  <a16:creationId xmlns:a16="http://schemas.microsoft.com/office/drawing/2014/main" id="{7327F41A-BC75-4B1F-B633-3C6A5DC31ED5}"/>
                </a:ext>
              </a:extLst>
            </p:cNvPr>
            <p:cNvSpPr/>
            <p:nvPr/>
          </p:nvSpPr>
          <p:spPr>
            <a:xfrm>
              <a:off x="3632616" y="3603572"/>
              <a:ext cx="233074" cy="282633"/>
            </a:xfrm>
            <a:custGeom>
              <a:avLst/>
              <a:gdLst/>
              <a:ahLst/>
              <a:cxnLst/>
              <a:rect l="l" t="t" r="r" b="b"/>
              <a:pathLst>
                <a:path w="301625" h="365760">
                  <a:moveTo>
                    <a:pt x="210947" y="292608"/>
                  </a:moveTo>
                  <a:lnTo>
                    <a:pt x="90424" y="292608"/>
                  </a:lnTo>
                  <a:lnTo>
                    <a:pt x="150622" y="365760"/>
                  </a:lnTo>
                  <a:lnTo>
                    <a:pt x="210947" y="292608"/>
                  </a:lnTo>
                  <a:close/>
                </a:path>
                <a:path w="301625" h="365760">
                  <a:moveTo>
                    <a:pt x="180848" y="219456"/>
                  </a:moveTo>
                  <a:lnTo>
                    <a:pt x="120523" y="219456"/>
                  </a:lnTo>
                  <a:lnTo>
                    <a:pt x="120523" y="292608"/>
                  </a:lnTo>
                  <a:lnTo>
                    <a:pt x="180848" y="292608"/>
                  </a:lnTo>
                  <a:lnTo>
                    <a:pt x="180848" y="219456"/>
                  </a:lnTo>
                  <a:close/>
                </a:path>
                <a:path w="301625" h="365760">
                  <a:moveTo>
                    <a:pt x="60325" y="109728"/>
                  </a:moveTo>
                  <a:lnTo>
                    <a:pt x="0" y="182880"/>
                  </a:lnTo>
                  <a:lnTo>
                    <a:pt x="60325" y="256032"/>
                  </a:lnTo>
                  <a:lnTo>
                    <a:pt x="60325" y="219456"/>
                  </a:lnTo>
                  <a:lnTo>
                    <a:pt x="271145" y="219456"/>
                  </a:lnTo>
                  <a:lnTo>
                    <a:pt x="301244" y="182880"/>
                  </a:lnTo>
                  <a:lnTo>
                    <a:pt x="271145" y="146304"/>
                  </a:lnTo>
                  <a:lnTo>
                    <a:pt x="60325" y="146304"/>
                  </a:lnTo>
                  <a:lnTo>
                    <a:pt x="60325" y="109728"/>
                  </a:lnTo>
                  <a:close/>
                </a:path>
                <a:path w="301625" h="365760">
                  <a:moveTo>
                    <a:pt x="271145" y="219456"/>
                  </a:moveTo>
                  <a:lnTo>
                    <a:pt x="241046" y="219456"/>
                  </a:lnTo>
                  <a:lnTo>
                    <a:pt x="241046" y="256032"/>
                  </a:lnTo>
                  <a:lnTo>
                    <a:pt x="271145" y="219456"/>
                  </a:lnTo>
                  <a:close/>
                </a:path>
                <a:path w="301625" h="365760">
                  <a:moveTo>
                    <a:pt x="180848" y="73152"/>
                  </a:moveTo>
                  <a:lnTo>
                    <a:pt x="120523" y="73152"/>
                  </a:lnTo>
                  <a:lnTo>
                    <a:pt x="120523" y="146304"/>
                  </a:lnTo>
                  <a:lnTo>
                    <a:pt x="180848" y="146304"/>
                  </a:lnTo>
                  <a:lnTo>
                    <a:pt x="180848" y="73152"/>
                  </a:lnTo>
                  <a:close/>
                </a:path>
                <a:path w="301625" h="365760">
                  <a:moveTo>
                    <a:pt x="241046" y="109728"/>
                  </a:moveTo>
                  <a:lnTo>
                    <a:pt x="241046" y="146304"/>
                  </a:lnTo>
                  <a:lnTo>
                    <a:pt x="271145" y="146304"/>
                  </a:lnTo>
                  <a:lnTo>
                    <a:pt x="241046" y="109728"/>
                  </a:lnTo>
                  <a:close/>
                </a:path>
                <a:path w="301625" h="365760">
                  <a:moveTo>
                    <a:pt x="150622" y="0"/>
                  </a:moveTo>
                  <a:lnTo>
                    <a:pt x="90424" y="73152"/>
                  </a:lnTo>
                  <a:lnTo>
                    <a:pt x="210947" y="73152"/>
                  </a:lnTo>
                  <a:lnTo>
                    <a:pt x="150622" y="0"/>
                  </a:lnTo>
                  <a:close/>
                </a:path>
              </a:pathLst>
            </a:custGeom>
            <a:solidFill>
              <a:srgbClr val="C00000"/>
            </a:solidFill>
          </p:spPr>
          <p:txBody>
            <a:bodyPr wrap="square" lIns="0" tIns="0" rIns="0" bIns="0" rtlCol="0"/>
            <a:lstStyle/>
            <a:p>
              <a:endParaRPr sz="1391" dirty="0"/>
            </a:p>
          </p:txBody>
        </p:sp>
        <p:sp>
          <p:nvSpPr>
            <p:cNvPr id="104" name="object 26">
              <a:extLst>
                <a:ext uri="{FF2B5EF4-FFF2-40B4-BE49-F238E27FC236}">
                  <a16:creationId xmlns:a16="http://schemas.microsoft.com/office/drawing/2014/main" id="{C1603F6C-9EBA-4E26-B6B8-3CBC9F9A8807}"/>
                </a:ext>
              </a:extLst>
            </p:cNvPr>
            <p:cNvSpPr/>
            <p:nvPr/>
          </p:nvSpPr>
          <p:spPr>
            <a:xfrm>
              <a:off x="3632616" y="3603572"/>
              <a:ext cx="233074" cy="282633"/>
            </a:xfrm>
            <a:custGeom>
              <a:avLst/>
              <a:gdLst/>
              <a:ahLst/>
              <a:cxnLst/>
              <a:rect l="l" t="t" r="r" b="b"/>
              <a:pathLst>
                <a:path w="301625" h="365760">
                  <a:moveTo>
                    <a:pt x="150622" y="0"/>
                  </a:moveTo>
                  <a:lnTo>
                    <a:pt x="90424" y="73152"/>
                  </a:lnTo>
                  <a:lnTo>
                    <a:pt x="120523" y="73152"/>
                  </a:lnTo>
                  <a:lnTo>
                    <a:pt x="120523" y="146304"/>
                  </a:lnTo>
                  <a:lnTo>
                    <a:pt x="60325" y="146304"/>
                  </a:lnTo>
                  <a:lnTo>
                    <a:pt x="60325" y="109728"/>
                  </a:lnTo>
                  <a:lnTo>
                    <a:pt x="0" y="182880"/>
                  </a:lnTo>
                  <a:lnTo>
                    <a:pt x="60325" y="256032"/>
                  </a:lnTo>
                  <a:lnTo>
                    <a:pt x="60325" y="219456"/>
                  </a:lnTo>
                  <a:lnTo>
                    <a:pt x="120523" y="219456"/>
                  </a:lnTo>
                  <a:lnTo>
                    <a:pt x="120523" y="292608"/>
                  </a:lnTo>
                  <a:lnTo>
                    <a:pt x="90424" y="292608"/>
                  </a:lnTo>
                  <a:lnTo>
                    <a:pt x="150622" y="365760"/>
                  </a:lnTo>
                  <a:lnTo>
                    <a:pt x="210947" y="292608"/>
                  </a:lnTo>
                  <a:lnTo>
                    <a:pt x="180848" y="292608"/>
                  </a:lnTo>
                  <a:lnTo>
                    <a:pt x="180848" y="219456"/>
                  </a:lnTo>
                  <a:lnTo>
                    <a:pt x="241046" y="219456"/>
                  </a:lnTo>
                  <a:lnTo>
                    <a:pt x="241046" y="256032"/>
                  </a:lnTo>
                  <a:lnTo>
                    <a:pt x="301244" y="182880"/>
                  </a:lnTo>
                  <a:lnTo>
                    <a:pt x="241046" y="109728"/>
                  </a:lnTo>
                  <a:lnTo>
                    <a:pt x="241046" y="146304"/>
                  </a:lnTo>
                  <a:lnTo>
                    <a:pt x="180848" y="146304"/>
                  </a:lnTo>
                  <a:lnTo>
                    <a:pt x="180848" y="73152"/>
                  </a:lnTo>
                  <a:lnTo>
                    <a:pt x="210947" y="73152"/>
                  </a:lnTo>
                  <a:lnTo>
                    <a:pt x="150622" y="0"/>
                  </a:lnTo>
                  <a:close/>
                </a:path>
              </a:pathLst>
            </a:custGeom>
            <a:ln w="25400">
              <a:solidFill>
                <a:srgbClr val="000000"/>
              </a:solidFill>
            </a:ln>
          </p:spPr>
          <p:txBody>
            <a:bodyPr wrap="square" lIns="0" tIns="0" rIns="0" bIns="0" rtlCol="0"/>
            <a:lstStyle/>
            <a:p>
              <a:endParaRPr sz="1391" dirty="0"/>
            </a:p>
          </p:txBody>
        </p:sp>
        <p:sp>
          <p:nvSpPr>
            <p:cNvPr id="106" name="object 28">
              <a:extLst>
                <a:ext uri="{FF2B5EF4-FFF2-40B4-BE49-F238E27FC236}">
                  <a16:creationId xmlns:a16="http://schemas.microsoft.com/office/drawing/2014/main" id="{84FFEBB0-8BD9-4C95-8DA1-558AA881F71A}"/>
                </a:ext>
              </a:extLst>
            </p:cNvPr>
            <p:cNvSpPr/>
            <p:nvPr/>
          </p:nvSpPr>
          <p:spPr>
            <a:xfrm>
              <a:off x="6683456" y="4261451"/>
              <a:ext cx="139451" cy="120903"/>
            </a:xfrm>
            <a:prstGeom prst="rect">
              <a:avLst/>
            </a:prstGeom>
            <a:blipFill>
              <a:blip r:embed="rId2" cstate="print"/>
              <a:stretch>
                <a:fillRect/>
              </a:stretch>
            </a:blipFill>
          </p:spPr>
          <p:txBody>
            <a:bodyPr wrap="square" lIns="0" tIns="0" rIns="0" bIns="0" rtlCol="0"/>
            <a:lstStyle/>
            <a:p>
              <a:endParaRPr sz="1391" dirty="0"/>
            </a:p>
          </p:txBody>
        </p:sp>
        <p:sp>
          <p:nvSpPr>
            <p:cNvPr id="107" name="object 29">
              <a:extLst>
                <a:ext uri="{FF2B5EF4-FFF2-40B4-BE49-F238E27FC236}">
                  <a16:creationId xmlns:a16="http://schemas.microsoft.com/office/drawing/2014/main" id="{ABF7850A-B822-4D52-BFDD-8ABB5F4DC968}"/>
                </a:ext>
              </a:extLst>
            </p:cNvPr>
            <p:cNvSpPr/>
            <p:nvPr/>
          </p:nvSpPr>
          <p:spPr>
            <a:xfrm>
              <a:off x="728143" y="4273467"/>
              <a:ext cx="139392" cy="120903"/>
            </a:xfrm>
            <a:prstGeom prst="rect">
              <a:avLst/>
            </a:prstGeom>
            <a:blipFill>
              <a:blip r:embed="rId3" cstate="print"/>
              <a:stretch>
                <a:fillRect/>
              </a:stretch>
            </a:blipFill>
          </p:spPr>
          <p:txBody>
            <a:bodyPr wrap="square" lIns="0" tIns="0" rIns="0" bIns="0" rtlCol="0"/>
            <a:lstStyle/>
            <a:p>
              <a:endParaRPr sz="1391" dirty="0"/>
            </a:p>
          </p:txBody>
        </p:sp>
        <p:sp>
          <p:nvSpPr>
            <p:cNvPr id="108" name="object 30">
              <a:extLst>
                <a:ext uri="{FF2B5EF4-FFF2-40B4-BE49-F238E27FC236}">
                  <a16:creationId xmlns:a16="http://schemas.microsoft.com/office/drawing/2014/main" id="{CCDE1219-7175-4D3D-966B-9A8AAB41D137}"/>
                </a:ext>
              </a:extLst>
            </p:cNvPr>
            <p:cNvSpPr/>
            <p:nvPr/>
          </p:nvSpPr>
          <p:spPr>
            <a:xfrm>
              <a:off x="4016138" y="6074334"/>
              <a:ext cx="139353" cy="120825"/>
            </a:xfrm>
            <a:prstGeom prst="rect">
              <a:avLst/>
            </a:prstGeom>
            <a:blipFill>
              <a:blip r:embed="rId4" cstate="print"/>
              <a:stretch>
                <a:fillRect/>
              </a:stretch>
            </a:blipFill>
          </p:spPr>
          <p:txBody>
            <a:bodyPr wrap="square" lIns="0" tIns="0" rIns="0" bIns="0" rtlCol="0"/>
            <a:lstStyle/>
            <a:p>
              <a:endParaRPr sz="1391" dirty="0"/>
            </a:p>
          </p:txBody>
        </p:sp>
        <p:sp>
          <p:nvSpPr>
            <p:cNvPr id="109" name="object 31">
              <a:extLst>
                <a:ext uri="{FF2B5EF4-FFF2-40B4-BE49-F238E27FC236}">
                  <a16:creationId xmlns:a16="http://schemas.microsoft.com/office/drawing/2014/main" id="{345A684B-4B67-488D-B60C-BDAC51315F2E}"/>
                </a:ext>
              </a:extLst>
            </p:cNvPr>
            <p:cNvSpPr/>
            <p:nvPr/>
          </p:nvSpPr>
          <p:spPr>
            <a:xfrm>
              <a:off x="3371462" y="6074334"/>
              <a:ext cx="139452" cy="120825"/>
            </a:xfrm>
            <a:prstGeom prst="rect">
              <a:avLst/>
            </a:prstGeom>
            <a:blipFill>
              <a:blip r:embed="rId5" cstate="print"/>
              <a:stretch>
                <a:fillRect/>
              </a:stretch>
            </a:blipFill>
          </p:spPr>
          <p:txBody>
            <a:bodyPr wrap="square" lIns="0" tIns="0" rIns="0" bIns="0" rtlCol="0"/>
            <a:lstStyle/>
            <a:p>
              <a:endParaRPr sz="1391" dirty="0"/>
            </a:p>
          </p:txBody>
        </p:sp>
        <p:sp>
          <p:nvSpPr>
            <p:cNvPr id="113" name="object 14">
              <a:extLst>
                <a:ext uri="{FF2B5EF4-FFF2-40B4-BE49-F238E27FC236}">
                  <a16:creationId xmlns:a16="http://schemas.microsoft.com/office/drawing/2014/main" id="{7CED06AD-7319-4DF0-960A-04145838AE4B}"/>
                </a:ext>
              </a:extLst>
            </p:cNvPr>
            <p:cNvSpPr txBox="1"/>
            <p:nvPr/>
          </p:nvSpPr>
          <p:spPr>
            <a:xfrm>
              <a:off x="4090594" y="4424701"/>
              <a:ext cx="1840548" cy="1406568"/>
            </a:xfrm>
            <a:prstGeom prst="rect">
              <a:avLst/>
            </a:prstGeom>
            <a:solidFill>
              <a:schemeClr val="accent6">
                <a:lumMod val="50000"/>
              </a:schemeClr>
            </a:solidFill>
            <a:ln w="25400">
              <a:noFill/>
            </a:ln>
          </p:spPr>
          <p:txBody>
            <a:bodyPr vert="horz" wrap="square" lIns="0" tIns="119726" rIns="0" bIns="0" rtlCol="0">
              <a:spAutoFit/>
            </a:bodyPr>
            <a:lstStyle/>
            <a:p>
              <a:pPr marL="162901" marR="417065" algn="ctr">
                <a:lnSpc>
                  <a:spcPct val="120700"/>
                </a:lnSpc>
                <a:spcBef>
                  <a:spcPts val="943"/>
                </a:spcBef>
                <a:buSzPct val="71428"/>
                <a:tabLst>
                  <a:tab pos="339540" algn="l"/>
                  <a:tab pos="340030" algn="l"/>
                </a:tabLst>
              </a:pPr>
              <a:r>
                <a:rPr lang="en-US" sz="1400" spc="-8" dirty="0">
                  <a:solidFill>
                    <a:schemeClr val="bg1"/>
                  </a:solidFill>
                  <a:latin typeface="Calibri"/>
                  <a:cs typeface="Calibri"/>
                </a:rPr>
                <a:t>     PEWS</a:t>
              </a:r>
              <a:endParaRPr lang="en-US" sz="1400" spc="-4" dirty="0">
                <a:solidFill>
                  <a:schemeClr val="bg1"/>
                </a:solidFill>
                <a:latin typeface="Calibri"/>
                <a:cs typeface="Calibri"/>
              </a:endParaRPr>
            </a:p>
            <a:p>
              <a:pPr marL="339540">
                <a:spcBef>
                  <a:spcPts val="270"/>
                </a:spcBef>
              </a:pPr>
              <a:endParaRPr lang="en-US" sz="1082" spc="-4" dirty="0">
                <a:latin typeface="Calibri"/>
                <a:cs typeface="Calibri"/>
              </a:endParaRPr>
            </a:p>
            <a:p>
              <a:pPr marL="339540">
                <a:spcBef>
                  <a:spcPts val="270"/>
                </a:spcBef>
              </a:pPr>
              <a:endParaRPr lang="en-US" sz="1082" spc="-4" dirty="0">
                <a:latin typeface="Calibri"/>
                <a:cs typeface="Calibri"/>
              </a:endParaRPr>
            </a:p>
            <a:p>
              <a:pPr marL="339540">
                <a:spcBef>
                  <a:spcPts val="270"/>
                </a:spcBef>
              </a:pPr>
              <a:endParaRPr lang="en-US" sz="1082" spc="-4" dirty="0">
                <a:latin typeface="Calibri"/>
                <a:cs typeface="Calibri"/>
              </a:endParaRPr>
            </a:p>
            <a:p>
              <a:pPr marL="339540">
                <a:spcBef>
                  <a:spcPts val="270"/>
                </a:spcBef>
              </a:pPr>
              <a:endParaRPr lang="en-US" sz="1082" spc="-4" dirty="0">
                <a:latin typeface="Calibri"/>
                <a:cs typeface="Calibri"/>
              </a:endParaRPr>
            </a:p>
            <a:p>
              <a:pPr marL="339540">
                <a:spcBef>
                  <a:spcPts val="270"/>
                </a:spcBef>
              </a:pPr>
              <a:endParaRPr sz="1082" dirty="0">
                <a:latin typeface="Calibri"/>
                <a:cs typeface="Calibri"/>
              </a:endParaRPr>
            </a:p>
          </p:txBody>
        </p:sp>
        <p:sp>
          <p:nvSpPr>
            <p:cNvPr id="114" name="object 17">
              <a:extLst>
                <a:ext uri="{FF2B5EF4-FFF2-40B4-BE49-F238E27FC236}">
                  <a16:creationId xmlns:a16="http://schemas.microsoft.com/office/drawing/2014/main" id="{F7A5616E-8DB4-4AC9-ABA9-E3042D9A8BF4}"/>
                </a:ext>
              </a:extLst>
            </p:cNvPr>
            <p:cNvSpPr/>
            <p:nvPr/>
          </p:nvSpPr>
          <p:spPr>
            <a:xfrm rot="10800000">
              <a:off x="1144442" y="4380126"/>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rgbClr val="FFC000"/>
            </a:solidFill>
          </p:spPr>
          <p:txBody>
            <a:bodyPr wrap="square" lIns="0" tIns="0" rIns="0" bIns="0" rtlCol="0"/>
            <a:lstStyle/>
            <a:p>
              <a:endParaRPr sz="1391" dirty="0"/>
            </a:p>
          </p:txBody>
        </p:sp>
        <p:sp>
          <p:nvSpPr>
            <p:cNvPr id="116" name="object 17">
              <a:extLst>
                <a:ext uri="{FF2B5EF4-FFF2-40B4-BE49-F238E27FC236}">
                  <a16:creationId xmlns:a16="http://schemas.microsoft.com/office/drawing/2014/main" id="{0EA605C4-8820-4CB8-96DA-90E2C59C9CF5}"/>
                </a:ext>
              </a:extLst>
            </p:cNvPr>
            <p:cNvSpPr/>
            <p:nvPr/>
          </p:nvSpPr>
          <p:spPr>
            <a:xfrm rot="10800000">
              <a:off x="6237338" y="4380126"/>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rgbClr val="FFC000"/>
            </a:solidFill>
          </p:spPr>
          <p:txBody>
            <a:bodyPr wrap="square" lIns="0" tIns="0" rIns="0" bIns="0" rtlCol="0"/>
            <a:lstStyle/>
            <a:p>
              <a:endParaRPr sz="1391" dirty="0"/>
            </a:p>
          </p:txBody>
        </p:sp>
        <p:sp>
          <p:nvSpPr>
            <p:cNvPr id="117" name="object 17">
              <a:extLst>
                <a:ext uri="{FF2B5EF4-FFF2-40B4-BE49-F238E27FC236}">
                  <a16:creationId xmlns:a16="http://schemas.microsoft.com/office/drawing/2014/main" id="{F187DE8C-92DC-416D-B764-B608052F9A2C}"/>
                </a:ext>
              </a:extLst>
            </p:cNvPr>
            <p:cNvSpPr/>
            <p:nvPr/>
          </p:nvSpPr>
          <p:spPr>
            <a:xfrm>
              <a:off x="3691878" y="4281442"/>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rgbClr val="FFC000"/>
            </a:solidFill>
          </p:spPr>
          <p:txBody>
            <a:bodyPr wrap="square" lIns="0" tIns="0" rIns="0" bIns="0" rtlCol="0"/>
            <a:lstStyle/>
            <a:p>
              <a:endParaRPr sz="1391" dirty="0"/>
            </a:p>
          </p:txBody>
        </p:sp>
        <p:sp>
          <p:nvSpPr>
            <p:cNvPr id="118" name="object 17">
              <a:extLst>
                <a:ext uri="{FF2B5EF4-FFF2-40B4-BE49-F238E27FC236}">
                  <a16:creationId xmlns:a16="http://schemas.microsoft.com/office/drawing/2014/main" id="{63F02ABE-84EE-4173-9014-28C0A2B31F84}"/>
                </a:ext>
              </a:extLst>
            </p:cNvPr>
            <p:cNvSpPr/>
            <p:nvPr/>
          </p:nvSpPr>
          <p:spPr>
            <a:xfrm rot="5400000">
              <a:off x="4903832" y="3838292"/>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rgbClr val="FF0000"/>
            </a:solidFill>
          </p:spPr>
          <p:txBody>
            <a:bodyPr wrap="square" lIns="0" tIns="0" rIns="0" bIns="0" rtlCol="0"/>
            <a:lstStyle/>
            <a:p>
              <a:endParaRPr sz="1391" dirty="0"/>
            </a:p>
          </p:txBody>
        </p:sp>
        <p:sp>
          <p:nvSpPr>
            <p:cNvPr id="119" name="object 17">
              <a:extLst>
                <a:ext uri="{FF2B5EF4-FFF2-40B4-BE49-F238E27FC236}">
                  <a16:creationId xmlns:a16="http://schemas.microsoft.com/office/drawing/2014/main" id="{D5C7C14D-AA5C-4134-89F7-247612F787B1}"/>
                </a:ext>
              </a:extLst>
            </p:cNvPr>
            <p:cNvSpPr/>
            <p:nvPr/>
          </p:nvSpPr>
          <p:spPr>
            <a:xfrm rot="5400000">
              <a:off x="6460080" y="3833212"/>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rgbClr val="FF0000"/>
            </a:solidFill>
          </p:spPr>
          <p:txBody>
            <a:bodyPr wrap="square" lIns="0" tIns="0" rIns="0" bIns="0" rtlCol="0"/>
            <a:lstStyle/>
            <a:p>
              <a:endParaRPr sz="1391" dirty="0"/>
            </a:p>
          </p:txBody>
        </p:sp>
        <p:sp>
          <p:nvSpPr>
            <p:cNvPr id="120" name="object 17">
              <a:extLst>
                <a:ext uri="{FF2B5EF4-FFF2-40B4-BE49-F238E27FC236}">
                  <a16:creationId xmlns:a16="http://schemas.microsoft.com/office/drawing/2014/main" id="{2937C8D7-1A57-4D69-987D-E7F029E5FA3D}"/>
                </a:ext>
              </a:extLst>
            </p:cNvPr>
            <p:cNvSpPr/>
            <p:nvPr/>
          </p:nvSpPr>
          <p:spPr>
            <a:xfrm rot="5400000">
              <a:off x="5565728" y="3988305"/>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rgbClr val="FFC000"/>
            </a:solidFill>
          </p:spPr>
          <p:txBody>
            <a:bodyPr wrap="square" lIns="0" tIns="0" rIns="0" bIns="0" rtlCol="0"/>
            <a:lstStyle/>
            <a:p>
              <a:endParaRPr sz="1391" dirty="0"/>
            </a:p>
          </p:txBody>
        </p:sp>
        <p:sp>
          <p:nvSpPr>
            <p:cNvPr id="121" name="object 17">
              <a:extLst>
                <a:ext uri="{FF2B5EF4-FFF2-40B4-BE49-F238E27FC236}">
                  <a16:creationId xmlns:a16="http://schemas.microsoft.com/office/drawing/2014/main" id="{82AE6A83-5D89-4B30-843C-2E31FEBD66D6}"/>
                </a:ext>
              </a:extLst>
            </p:cNvPr>
            <p:cNvSpPr/>
            <p:nvPr/>
          </p:nvSpPr>
          <p:spPr>
            <a:xfrm rot="16200000">
              <a:off x="928712" y="3831777"/>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rgbClr val="FF0000"/>
            </a:solidFill>
          </p:spPr>
          <p:txBody>
            <a:bodyPr wrap="square" lIns="0" tIns="0" rIns="0" bIns="0" rtlCol="0"/>
            <a:lstStyle/>
            <a:p>
              <a:endParaRPr sz="1391" dirty="0"/>
            </a:p>
          </p:txBody>
        </p:sp>
        <p:sp>
          <p:nvSpPr>
            <p:cNvPr id="122" name="object 17">
              <a:extLst>
                <a:ext uri="{FF2B5EF4-FFF2-40B4-BE49-F238E27FC236}">
                  <a16:creationId xmlns:a16="http://schemas.microsoft.com/office/drawing/2014/main" id="{D3203EBA-1EF9-4801-ABF5-1D30FADCD1A5}"/>
                </a:ext>
              </a:extLst>
            </p:cNvPr>
            <p:cNvSpPr/>
            <p:nvPr/>
          </p:nvSpPr>
          <p:spPr>
            <a:xfrm rot="16200000">
              <a:off x="2484960" y="3826697"/>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rgbClr val="FF0000"/>
            </a:solidFill>
          </p:spPr>
          <p:txBody>
            <a:bodyPr wrap="square" lIns="0" tIns="0" rIns="0" bIns="0" rtlCol="0"/>
            <a:lstStyle/>
            <a:p>
              <a:endParaRPr sz="1391" dirty="0"/>
            </a:p>
          </p:txBody>
        </p:sp>
        <p:sp>
          <p:nvSpPr>
            <p:cNvPr id="124" name="Rectangle 123">
              <a:extLst>
                <a:ext uri="{FF2B5EF4-FFF2-40B4-BE49-F238E27FC236}">
                  <a16:creationId xmlns:a16="http://schemas.microsoft.com/office/drawing/2014/main" id="{29D79F50-9CDE-4C70-9E6F-E900F4BF1B75}"/>
                </a:ext>
              </a:extLst>
            </p:cNvPr>
            <p:cNvSpPr/>
            <p:nvPr/>
          </p:nvSpPr>
          <p:spPr>
            <a:xfrm>
              <a:off x="520540" y="5231955"/>
              <a:ext cx="914400" cy="53407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Exit Side Doors after Liturgy</a:t>
              </a:r>
            </a:p>
          </p:txBody>
        </p:sp>
        <p:sp>
          <p:nvSpPr>
            <p:cNvPr id="125" name="Rectangle 124">
              <a:extLst>
                <a:ext uri="{FF2B5EF4-FFF2-40B4-BE49-F238E27FC236}">
                  <a16:creationId xmlns:a16="http://schemas.microsoft.com/office/drawing/2014/main" id="{4224EFD0-891C-4E25-A211-91B0A9E19D5A}"/>
                </a:ext>
              </a:extLst>
            </p:cNvPr>
            <p:cNvSpPr/>
            <p:nvPr/>
          </p:nvSpPr>
          <p:spPr>
            <a:xfrm>
              <a:off x="6065510" y="5171098"/>
              <a:ext cx="914400" cy="5340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Return to Seat after Communion</a:t>
              </a:r>
            </a:p>
          </p:txBody>
        </p:sp>
        <p:sp>
          <p:nvSpPr>
            <p:cNvPr id="126" name="Text Box 34">
              <a:extLst>
                <a:ext uri="{FF2B5EF4-FFF2-40B4-BE49-F238E27FC236}">
                  <a16:creationId xmlns:a16="http://schemas.microsoft.com/office/drawing/2014/main" id="{9D7ADC53-E62D-4110-B472-6370CA179389}"/>
                </a:ext>
              </a:extLst>
            </p:cNvPr>
            <p:cNvSpPr txBox="1">
              <a:spLocks noChangeArrowheads="1"/>
            </p:cNvSpPr>
            <p:nvPr/>
          </p:nvSpPr>
          <p:spPr bwMode="auto">
            <a:xfrm>
              <a:off x="6293591" y="3886389"/>
              <a:ext cx="403225" cy="1968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EXIT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Text Box 35">
              <a:extLst>
                <a:ext uri="{FF2B5EF4-FFF2-40B4-BE49-F238E27FC236}">
                  <a16:creationId xmlns:a16="http://schemas.microsoft.com/office/drawing/2014/main" id="{B781C429-856D-4C8C-A5E4-26290870B808}"/>
                </a:ext>
              </a:extLst>
            </p:cNvPr>
            <p:cNvSpPr txBox="1">
              <a:spLocks noChangeArrowheads="1"/>
            </p:cNvSpPr>
            <p:nvPr/>
          </p:nvSpPr>
          <p:spPr bwMode="auto">
            <a:xfrm>
              <a:off x="869334" y="3877811"/>
              <a:ext cx="403225" cy="1968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EXIT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8" name="object 31">
              <a:extLst>
                <a:ext uri="{FF2B5EF4-FFF2-40B4-BE49-F238E27FC236}">
                  <a16:creationId xmlns:a16="http://schemas.microsoft.com/office/drawing/2014/main" id="{182A2215-4C71-436D-A368-297934A8FC43}"/>
                </a:ext>
              </a:extLst>
            </p:cNvPr>
            <p:cNvSpPr/>
            <p:nvPr/>
          </p:nvSpPr>
          <p:spPr>
            <a:xfrm>
              <a:off x="4522565" y="6074334"/>
              <a:ext cx="139452" cy="120825"/>
            </a:xfrm>
            <a:prstGeom prst="rect">
              <a:avLst/>
            </a:prstGeom>
            <a:blipFill>
              <a:blip r:embed="rId5" cstate="print"/>
              <a:stretch>
                <a:fillRect/>
              </a:stretch>
            </a:blipFill>
          </p:spPr>
          <p:txBody>
            <a:bodyPr wrap="square" lIns="0" tIns="0" rIns="0" bIns="0" rtlCol="0"/>
            <a:lstStyle/>
            <a:p>
              <a:endParaRPr sz="1391" dirty="0"/>
            </a:p>
          </p:txBody>
        </p:sp>
        <p:sp>
          <p:nvSpPr>
            <p:cNvPr id="129" name="object 31">
              <a:extLst>
                <a:ext uri="{FF2B5EF4-FFF2-40B4-BE49-F238E27FC236}">
                  <a16:creationId xmlns:a16="http://schemas.microsoft.com/office/drawing/2014/main" id="{BBDB23B1-F746-4C2F-8A80-7B29D129C4B6}"/>
                </a:ext>
              </a:extLst>
            </p:cNvPr>
            <p:cNvSpPr/>
            <p:nvPr/>
          </p:nvSpPr>
          <p:spPr>
            <a:xfrm>
              <a:off x="2830037" y="6074334"/>
              <a:ext cx="139452" cy="120825"/>
            </a:xfrm>
            <a:prstGeom prst="rect">
              <a:avLst/>
            </a:prstGeom>
            <a:blipFill>
              <a:blip r:embed="rId5" cstate="print"/>
              <a:stretch>
                <a:fillRect/>
              </a:stretch>
            </a:blipFill>
          </p:spPr>
          <p:txBody>
            <a:bodyPr wrap="square" lIns="0" tIns="0" rIns="0" bIns="0" rtlCol="0"/>
            <a:lstStyle/>
            <a:p>
              <a:endParaRPr sz="1391" dirty="0"/>
            </a:p>
          </p:txBody>
        </p:sp>
        <p:sp>
          <p:nvSpPr>
            <p:cNvPr id="130" name="object 3">
              <a:extLst>
                <a:ext uri="{FF2B5EF4-FFF2-40B4-BE49-F238E27FC236}">
                  <a16:creationId xmlns:a16="http://schemas.microsoft.com/office/drawing/2014/main" id="{EF0B20E9-83B0-4878-BE82-1C1AD8798887}"/>
                </a:ext>
              </a:extLst>
            </p:cNvPr>
            <p:cNvSpPr/>
            <p:nvPr/>
          </p:nvSpPr>
          <p:spPr>
            <a:xfrm>
              <a:off x="2098083" y="6466854"/>
              <a:ext cx="824912" cy="138049"/>
            </a:xfrm>
            <a:custGeom>
              <a:avLst/>
              <a:gdLst/>
              <a:ahLst/>
              <a:cxnLst/>
              <a:rect l="l" t="t" r="r" b="b"/>
              <a:pathLst>
                <a:path w="6570980" h="1308100">
                  <a:moveTo>
                    <a:pt x="0" y="1307846"/>
                  </a:moveTo>
                  <a:lnTo>
                    <a:pt x="6570980" y="1307846"/>
                  </a:lnTo>
                  <a:lnTo>
                    <a:pt x="6570980" y="0"/>
                  </a:lnTo>
                  <a:lnTo>
                    <a:pt x="0" y="0"/>
                  </a:lnTo>
                  <a:lnTo>
                    <a:pt x="0" y="1307846"/>
                  </a:lnTo>
                  <a:close/>
                </a:path>
              </a:pathLst>
            </a:custGeom>
            <a:solidFill>
              <a:schemeClr val="bg1">
                <a:lumMod val="95000"/>
              </a:schemeClr>
            </a:solidFill>
          </p:spPr>
          <p:txBody>
            <a:bodyPr wrap="square" lIns="0" tIns="0" rIns="0" bIns="0" rtlCol="0"/>
            <a:lstStyle/>
            <a:p>
              <a:endParaRPr sz="1391" dirty="0"/>
            </a:p>
          </p:txBody>
        </p:sp>
        <p:sp>
          <p:nvSpPr>
            <p:cNvPr id="131" name="TextBox 130">
              <a:extLst>
                <a:ext uri="{FF2B5EF4-FFF2-40B4-BE49-F238E27FC236}">
                  <a16:creationId xmlns:a16="http://schemas.microsoft.com/office/drawing/2014/main" id="{77E1C9DD-4CF2-4F70-BFA7-B8DDBA086A48}"/>
                </a:ext>
              </a:extLst>
            </p:cNvPr>
            <p:cNvSpPr txBox="1"/>
            <p:nvPr/>
          </p:nvSpPr>
          <p:spPr>
            <a:xfrm>
              <a:off x="3336844" y="6623152"/>
              <a:ext cx="934615" cy="369332"/>
            </a:xfrm>
            <a:prstGeom prst="rect">
              <a:avLst/>
            </a:prstGeom>
            <a:noFill/>
          </p:spPr>
          <p:txBody>
            <a:bodyPr wrap="none" rtlCol="0">
              <a:spAutoFit/>
            </a:bodyPr>
            <a:lstStyle/>
            <a:p>
              <a:r>
                <a:rPr lang="en-US" dirty="0"/>
                <a:t>Narthex</a:t>
              </a:r>
            </a:p>
          </p:txBody>
        </p:sp>
        <p:sp>
          <p:nvSpPr>
            <p:cNvPr id="132" name="object 3">
              <a:extLst>
                <a:ext uri="{FF2B5EF4-FFF2-40B4-BE49-F238E27FC236}">
                  <a16:creationId xmlns:a16="http://schemas.microsoft.com/office/drawing/2014/main" id="{EEA7D1D8-8954-46E0-A737-222DB366E279}"/>
                </a:ext>
              </a:extLst>
            </p:cNvPr>
            <p:cNvSpPr/>
            <p:nvPr/>
          </p:nvSpPr>
          <p:spPr>
            <a:xfrm>
              <a:off x="3010066" y="6478690"/>
              <a:ext cx="824912" cy="138049"/>
            </a:xfrm>
            <a:custGeom>
              <a:avLst/>
              <a:gdLst/>
              <a:ahLst/>
              <a:cxnLst/>
              <a:rect l="l" t="t" r="r" b="b"/>
              <a:pathLst>
                <a:path w="6570980" h="1308100">
                  <a:moveTo>
                    <a:pt x="0" y="1307846"/>
                  </a:moveTo>
                  <a:lnTo>
                    <a:pt x="6570980" y="1307846"/>
                  </a:lnTo>
                  <a:lnTo>
                    <a:pt x="6570980" y="0"/>
                  </a:lnTo>
                  <a:lnTo>
                    <a:pt x="0" y="0"/>
                  </a:lnTo>
                  <a:lnTo>
                    <a:pt x="0" y="1307846"/>
                  </a:lnTo>
                  <a:close/>
                </a:path>
              </a:pathLst>
            </a:custGeom>
            <a:solidFill>
              <a:schemeClr val="bg1">
                <a:lumMod val="95000"/>
              </a:schemeClr>
            </a:solidFill>
          </p:spPr>
          <p:txBody>
            <a:bodyPr wrap="square" lIns="0" tIns="0" rIns="0" bIns="0" rtlCol="0"/>
            <a:lstStyle/>
            <a:p>
              <a:endParaRPr sz="1391" dirty="0"/>
            </a:p>
          </p:txBody>
        </p:sp>
        <p:sp>
          <p:nvSpPr>
            <p:cNvPr id="133" name="object 3">
              <a:extLst>
                <a:ext uri="{FF2B5EF4-FFF2-40B4-BE49-F238E27FC236}">
                  <a16:creationId xmlns:a16="http://schemas.microsoft.com/office/drawing/2014/main" id="{8786B81D-E172-4827-92C0-C5A166BACB75}"/>
                </a:ext>
              </a:extLst>
            </p:cNvPr>
            <p:cNvSpPr/>
            <p:nvPr/>
          </p:nvSpPr>
          <p:spPr>
            <a:xfrm>
              <a:off x="3911040" y="6467588"/>
              <a:ext cx="824912" cy="138049"/>
            </a:xfrm>
            <a:custGeom>
              <a:avLst/>
              <a:gdLst/>
              <a:ahLst/>
              <a:cxnLst/>
              <a:rect l="l" t="t" r="r" b="b"/>
              <a:pathLst>
                <a:path w="6570980" h="1308100">
                  <a:moveTo>
                    <a:pt x="0" y="1307846"/>
                  </a:moveTo>
                  <a:lnTo>
                    <a:pt x="6570980" y="1307846"/>
                  </a:lnTo>
                  <a:lnTo>
                    <a:pt x="6570980" y="0"/>
                  </a:lnTo>
                  <a:lnTo>
                    <a:pt x="0" y="0"/>
                  </a:lnTo>
                  <a:lnTo>
                    <a:pt x="0" y="1307846"/>
                  </a:lnTo>
                  <a:close/>
                </a:path>
              </a:pathLst>
            </a:custGeom>
            <a:solidFill>
              <a:schemeClr val="bg1">
                <a:lumMod val="95000"/>
              </a:schemeClr>
            </a:solidFill>
          </p:spPr>
          <p:txBody>
            <a:bodyPr wrap="square" lIns="0" tIns="0" rIns="0" bIns="0" rtlCol="0"/>
            <a:lstStyle/>
            <a:p>
              <a:endParaRPr sz="1391" dirty="0"/>
            </a:p>
          </p:txBody>
        </p:sp>
        <p:sp>
          <p:nvSpPr>
            <p:cNvPr id="134" name="object 3">
              <a:extLst>
                <a:ext uri="{FF2B5EF4-FFF2-40B4-BE49-F238E27FC236}">
                  <a16:creationId xmlns:a16="http://schemas.microsoft.com/office/drawing/2014/main" id="{CD9B5F01-3934-46F8-A734-2E5DD078DE8B}"/>
                </a:ext>
              </a:extLst>
            </p:cNvPr>
            <p:cNvSpPr/>
            <p:nvPr/>
          </p:nvSpPr>
          <p:spPr>
            <a:xfrm>
              <a:off x="4828229" y="6466854"/>
              <a:ext cx="824912" cy="138049"/>
            </a:xfrm>
            <a:custGeom>
              <a:avLst/>
              <a:gdLst/>
              <a:ahLst/>
              <a:cxnLst/>
              <a:rect l="l" t="t" r="r" b="b"/>
              <a:pathLst>
                <a:path w="6570980" h="1308100">
                  <a:moveTo>
                    <a:pt x="0" y="1307846"/>
                  </a:moveTo>
                  <a:lnTo>
                    <a:pt x="6570980" y="1307846"/>
                  </a:lnTo>
                  <a:lnTo>
                    <a:pt x="6570980" y="0"/>
                  </a:lnTo>
                  <a:lnTo>
                    <a:pt x="0" y="0"/>
                  </a:lnTo>
                  <a:lnTo>
                    <a:pt x="0" y="1307846"/>
                  </a:lnTo>
                  <a:close/>
                </a:path>
              </a:pathLst>
            </a:custGeom>
            <a:solidFill>
              <a:schemeClr val="bg1">
                <a:lumMod val="95000"/>
              </a:schemeClr>
            </a:solidFill>
          </p:spPr>
          <p:txBody>
            <a:bodyPr wrap="square" lIns="0" tIns="0" rIns="0" bIns="0" rtlCol="0"/>
            <a:lstStyle/>
            <a:p>
              <a:endParaRPr sz="1391" dirty="0"/>
            </a:p>
          </p:txBody>
        </p:sp>
      </p:grpSp>
      <p:sp>
        <p:nvSpPr>
          <p:cNvPr id="137" name="Rectangle 136">
            <a:extLst>
              <a:ext uri="{FF2B5EF4-FFF2-40B4-BE49-F238E27FC236}">
                <a16:creationId xmlns:a16="http://schemas.microsoft.com/office/drawing/2014/main" id="{FA3E96A9-9FB4-43B1-9CE5-A2B1E4BD1366}"/>
              </a:ext>
            </a:extLst>
          </p:cNvPr>
          <p:cNvSpPr/>
          <p:nvPr/>
        </p:nvSpPr>
        <p:spPr>
          <a:xfrm>
            <a:off x="3603372" y="9753600"/>
            <a:ext cx="290288" cy="208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bject 69">
            <a:extLst>
              <a:ext uri="{FF2B5EF4-FFF2-40B4-BE49-F238E27FC236}">
                <a16:creationId xmlns:a16="http://schemas.microsoft.com/office/drawing/2014/main" id="{03A748A2-EFE8-48AA-A0C7-763FFC8D5932}"/>
              </a:ext>
            </a:extLst>
          </p:cNvPr>
          <p:cNvSpPr txBox="1">
            <a:spLocks noGrp="1"/>
          </p:cNvSpPr>
          <p:nvPr>
            <p:ph type="sldNum" sz="quarter" idx="7"/>
          </p:nvPr>
        </p:nvSpPr>
        <p:spPr>
          <a:xfrm>
            <a:off x="3674256" y="9715108"/>
            <a:ext cx="211944" cy="159018"/>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15</a:t>
            </a:fld>
            <a:endParaRPr spc="105" dirty="0"/>
          </a:p>
        </p:txBody>
      </p:sp>
      <p:pic>
        <p:nvPicPr>
          <p:cNvPr id="136" name="Picture 135">
            <a:extLst>
              <a:ext uri="{FF2B5EF4-FFF2-40B4-BE49-F238E27FC236}">
                <a16:creationId xmlns:a16="http://schemas.microsoft.com/office/drawing/2014/main" id="{342A45F6-965E-47BE-B55F-E98D3CAAE6DD}"/>
              </a:ext>
            </a:extLst>
          </p:cNvPr>
          <p:cNvPicPr>
            <a:picLocks noChangeAspect="1"/>
          </p:cNvPicPr>
          <p:nvPr/>
        </p:nvPicPr>
        <p:blipFill>
          <a:blip r:embed="rId6"/>
          <a:stretch>
            <a:fillRect/>
          </a:stretch>
        </p:blipFill>
        <p:spPr>
          <a:xfrm>
            <a:off x="304800" y="0"/>
            <a:ext cx="3499407" cy="9961727"/>
          </a:xfrm>
          <a:prstGeom prst="rect">
            <a:avLst/>
          </a:prstGeom>
        </p:spPr>
      </p:pic>
      <p:grpSp>
        <p:nvGrpSpPr>
          <p:cNvPr id="64" name="Group 63">
            <a:extLst>
              <a:ext uri="{FF2B5EF4-FFF2-40B4-BE49-F238E27FC236}">
                <a16:creationId xmlns:a16="http://schemas.microsoft.com/office/drawing/2014/main" id="{68D005AC-72E9-41E7-9610-FC473B60392F}"/>
              </a:ext>
            </a:extLst>
          </p:cNvPr>
          <p:cNvGrpSpPr/>
          <p:nvPr/>
        </p:nvGrpSpPr>
        <p:grpSpPr>
          <a:xfrm>
            <a:off x="281497" y="5657239"/>
            <a:ext cx="6934037" cy="4634730"/>
            <a:chOff x="281497" y="5657239"/>
            <a:chExt cx="6934037" cy="4634730"/>
          </a:xfrm>
        </p:grpSpPr>
        <p:sp>
          <p:nvSpPr>
            <p:cNvPr id="76" name="TextBox 75">
              <a:extLst>
                <a:ext uri="{FF2B5EF4-FFF2-40B4-BE49-F238E27FC236}">
                  <a16:creationId xmlns:a16="http://schemas.microsoft.com/office/drawing/2014/main" id="{F83B7964-5B37-440A-B0A6-B66582FA9478}"/>
                </a:ext>
              </a:extLst>
            </p:cNvPr>
            <p:cNvSpPr txBox="1"/>
            <p:nvPr/>
          </p:nvSpPr>
          <p:spPr>
            <a:xfrm>
              <a:off x="281497" y="5657239"/>
              <a:ext cx="6934037" cy="4634730"/>
            </a:xfrm>
            <a:prstGeom prst="rect">
              <a:avLst/>
            </a:prstGeom>
            <a:noFill/>
          </p:spPr>
          <p:txBody>
            <a:bodyPr wrap="square" rtlCol="0">
              <a:spAutoFit/>
            </a:bodyPr>
            <a:lstStyle/>
            <a:p>
              <a:pPr marL="162901" marR="417065">
                <a:lnSpc>
                  <a:spcPct val="120700"/>
                </a:lnSpc>
                <a:spcBef>
                  <a:spcPts val="943"/>
                </a:spcBef>
                <a:buSzPct val="71428"/>
                <a:tabLst>
                  <a:tab pos="339540" algn="l"/>
                  <a:tab pos="340030" algn="l"/>
                </a:tabLst>
              </a:pPr>
              <a:r>
                <a:rPr lang="en-US" sz="1600" b="1" spc="-8" dirty="0">
                  <a:solidFill>
                    <a:srgbClr val="03989D"/>
                  </a:solidFill>
                  <a:cs typeface="Calibri"/>
                </a:rPr>
                <a:t>KEY GUIDELINES</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Markers will be used to guide all traffic flow and ensure proper distancing.</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Seating </a:t>
              </a:r>
              <a:r>
                <a:rPr lang="en-US" sz="1300" dirty="0">
                  <a:cs typeface="Calibri"/>
                </a:rPr>
                <a:t>will </a:t>
              </a:r>
              <a:r>
                <a:rPr lang="en-US" sz="1300" spc="-4" dirty="0">
                  <a:cs typeface="Calibri"/>
                </a:rPr>
                <a:t>be e</a:t>
              </a:r>
              <a:r>
                <a:rPr lang="en-US" sz="1300" dirty="0">
                  <a:cs typeface="Calibri"/>
                </a:rPr>
                <a:t>very o</a:t>
              </a:r>
              <a:r>
                <a:rPr lang="en-US" sz="1300" spc="-4" dirty="0">
                  <a:cs typeface="Calibri"/>
                </a:rPr>
                <a:t>ther </a:t>
              </a:r>
              <a:r>
                <a:rPr lang="en-US" sz="1300" spc="-8" dirty="0">
                  <a:cs typeface="Calibri"/>
                </a:rPr>
                <a:t>pew within designated rows only.</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Immediate families from same household may sit together. </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Ushers will guide parishioner(s) to their seat. </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Parishioners may be seated in an area they don’t normally sit. </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If parishioner needs to leave during Liturgy, the usher may need to empty the row.</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At the close of Liturgy, exit using the side, front doors.</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Communion, and the end of Liturgy dismissals, will begin from the front pews, as normal.</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Approach for communion using the center aisle; ushers will release only one row at time to ensure proper distancing.</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After receiving communion, parishioners return to seats via outside aisle. </a:t>
              </a:r>
              <a:endParaRPr lang="en-US" sz="1300" spc="-4" dirty="0">
                <a:cs typeface="Calibri"/>
              </a:endParaRPr>
            </a:p>
            <a:p>
              <a:pPr marL="339540" marR="417065" indent="-176639">
                <a:lnSpc>
                  <a:spcPct val="120700"/>
                </a:lnSpc>
                <a:spcBef>
                  <a:spcPts val="943"/>
                </a:spcBef>
                <a:buSzPct val="71428"/>
                <a:buFont typeface="Symbol"/>
                <a:buChar char=""/>
                <a:tabLst>
                  <a:tab pos="339540" algn="l"/>
                  <a:tab pos="340030" algn="l"/>
                </a:tabLst>
              </a:pPr>
              <a:endParaRPr lang="en-US" dirty="0">
                <a:cs typeface="Calibri"/>
              </a:endParaRPr>
            </a:p>
          </p:txBody>
        </p:sp>
        <p:sp>
          <p:nvSpPr>
            <p:cNvPr id="2" name="Rectangle 1">
              <a:extLst>
                <a:ext uri="{FF2B5EF4-FFF2-40B4-BE49-F238E27FC236}">
                  <a16:creationId xmlns:a16="http://schemas.microsoft.com/office/drawing/2014/main" id="{7A189792-F2F5-4511-9EE1-EF6E8083BDE8}"/>
                </a:ext>
              </a:extLst>
            </p:cNvPr>
            <p:cNvSpPr/>
            <p:nvPr/>
          </p:nvSpPr>
          <p:spPr>
            <a:xfrm flipV="1">
              <a:off x="3401118" y="9753600"/>
              <a:ext cx="332682" cy="120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2219" y="0"/>
            <a:ext cx="1190625" cy="1358900"/>
          </a:xfrm>
          <a:custGeom>
            <a:avLst/>
            <a:gdLst/>
            <a:ahLst/>
            <a:cxnLst/>
            <a:rect l="l" t="t" r="r" b="b"/>
            <a:pathLst>
              <a:path w="1190625" h="1358900">
                <a:moveTo>
                  <a:pt x="0" y="0"/>
                </a:moveTo>
                <a:lnTo>
                  <a:pt x="1190625" y="0"/>
                </a:lnTo>
                <a:lnTo>
                  <a:pt x="1190625" y="1358875"/>
                </a:lnTo>
                <a:lnTo>
                  <a:pt x="0" y="1358875"/>
                </a:lnTo>
                <a:lnTo>
                  <a:pt x="0" y="0"/>
                </a:lnTo>
                <a:close/>
              </a:path>
            </a:pathLst>
          </a:custGeom>
          <a:solidFill>
            <a:srgbClr val="FFD058"/>
          </a:solidFill>
        </p:spPr>
        <p:txBody>
          <a:bodyPr wrap="square" lIns="0" tIns="0" rIns="0" bIns="0" rtlCol="0"/>
          <a:lstStyle/>
          <a:p>
            <a:endParaRPr dirty="0"/>
          </a:p>
        </p:txBody>
      </p:sp>
      <p:sp>
        <p:nvSpPr>
          <p:cNvPr id="3" name="object 3"/>
          <p:cNvSpPr/>
          <p:nvPr/>
        </p:nvSpPr>
        <p:spPr>
          <a:xfrm>
            <a:off x="646118" y="462010"/>
            <a:ext cx="131445" cy="131445"/>
          </a:xfrm>
          <a:custGeom>
            <a:avLst/>
            <a:gdLst/>
            <a:ahLst/>
            <a:cxnLst/>
            <a:rect l="l" t="t" r="r" b="b"/>
            <a:pathLst>
              <a:path w="131445"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4" name="object 4"/>
          <p:cNvSpPr/>
          <p:nvPr/>
        </p:nvSpPr>
        <p:spPr>
          <a:xfrm>
            <a:off x="638211" y="918099"/>
            <a:ext cx="131445" cy="131445"/>
          </a:xfrm>
          <a:custGeom>
            <a:avLst/>
            <a:gdLst/>
            <a:ahLst/>
            <a:cxnLst/>
            <a:rect l="l" t="t" r="r" b="b"/>
            <a:pathLst>
              <a:path w="131445"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5" name="object 5"/>
          <p:cNvSpPr/>
          <p:nvPr/>
        </p:nvSpPr>
        <p:spPr>
          <a:xfrm>
            <a:off x="1094314" y="925986"/>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6" name="object 6"/>
          <p:cNvSpPr/>
          <p:nvPr/>
        </p:nvSpPr>
        <p:spPr>
          <a:xfrm>
            <a:off x="1102201" y="469891"/>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7" name="object 7"/>
          <p:cNvSpPr/>
          <p:nvPr/>
        </p:nvSpPr>
        <p:spPr>
          <a:xfrm>
            <a:off x="907170" y="549807"/>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8" name="object 8"/>
          <p:cNvSpPr/>
          <p:nvPr/>
        </p:nvSpPr>
        <p:spPr>
          <a:xfrm>
            <a:off x="726014" y="725317"/>
            <a:ext cx="93980" cy="63500"/>
          </a:xfrm>
          <a:custGeom>
            <a:avLst/>
            <a:gdLst/>
            <a:ahLst/>
            <a:cxnLst/>
            <a:rect l="l" t="t" r="r" b="b"/>
            <a:pathLst>
              <a:path w="93980"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9" name="object 9"/>
          <p:cNvSpPr/>
          <p:nvPr/>
        </p:nvSpPr>
        <p:spPr>
          <a:xfrm>
            <a:off x="901533" y="875661"/>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10" name="object 10"/>
          <p:cNvSpPr/>
          <p:nvPr/>
        </p:nvSpPr>
        <p:spPr>
          <a:xfrm>
            <a:off x="1051866" y="730959"/>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11" name="object 11"/>
          <p:cNvSpPr/>
          <p:nvPr/>
        </p:nvSpPr>
        <p:spPr>
          <a:xfrm>
            <a:off x="550886" y="826227"/>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12" name="object 12"/>
          <p:cNvSpPr/>
          <p:nvPr/>
        </p:nvSpPr>
        <p:spPr>
          <a:xfrm>
            <a:off x="1002432" y="973510"/>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13" name="object 13"/>
          <p:cNvSpPr/>
          <p:nvPr/>
        </p:nvSpPr>
        <p:spPr>
          <a:xfrm>
            <a:off x="1149724" y="578190"/>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14" name="object 14"/>
          <p:cNvSpPr/>
          <p:nvPr/>
        </p:nvSpPr>
        <p:spPr>
          <a:xfrm>
            <a:off x="754399" y="374675"/>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15" name="object 15"/>
          <p:cNvSpPr/>
          <p:nvPr/>
        </p:nvSpPr>
        <p:spPr>
          <a:xfrm>
            <a:off x="742598" y="664353"/>
            <a:ext cx="86995" cy="58419"/>
          </a:xfrm>
          <a:custGeom>
            <a:avLst/>
            <a:gdLst/>
            <a:ahLst/>
            <a:cxnLst/>
            <a:rect l="l" t="t" r="r" b="b"/>
            <a:pathLst>
              <a:path w="86994"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16" name="object 16"/>
          <p:cNvSpPr/>
          <p:nvPr/>
        </p:nvSpPr>
        <p:spPr>
          <a:xfrm>
            <a:off x="840560" y="866010"/>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17" name="object 17"/>
          <p:cNvSpPr/>
          <p:nvPr/>
        </p:nvSpPr>
        <p:spPr>
          <a:xfrm>
            <a:off x="1042215" y="796575"/>
            <a:ext cx="86995" cy="58419"/>
          </a:xfrm>
          <a:custGeom>
            <a:avLst/>
            <a:gdLst/>
            <a:ahLst/>
            <a:cxnLst/>
            <a:rect l="l" t="t" r="r" b="b"/>
            <a:pathLst>
              <a:path w="86994" h="58419">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18" name="object 18"/>
          <p:cNvSpPr/>
          <p:nvPr/>
        </p:nvSpPr>
        <p:spPr>
          <a:xfrm>
            <a:off x="972782" y="566387"/>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19" name="object 19"/>
          <p:cNvSpPr/>
          <p:nvPr/>
        </p:nvSpPr>
        <p:spPr>
          <a:xfrm>
            <a:off x="862333" y="684115"/>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20" name="object 20"/>
          <p:cNvSpPr/>
          <p:nvPr/>
        </p:nvSpPr>
        <p:spPr>
          <a:xfrm>
            <a:off x="860320" y="799794"/>
            <a:ext cx="33655" cy="33655"/>
          </a:xfrm>
          <a:custGeom>
            <a:avLst/>
            <a:gdLst/>
            <a:ahLst/>
            <a:cxnLst/>
            <a:rect l="l" t="t" r="r" b="b"/>
            <a:pathLst>
              <a:path w="33655" h="33655">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21" name="object 21"/>
          <p:cNvSpPr/>
          <p:nvPr/>
        </p:nvSpPr>
        <p:spPr>
          <a:xfrm>
            <a:off x="976001" y="801786"/>
            <a:ext cx="33655" cy="33655"/>
          </a:xfrm>
          <a:custGeom>
            <a:avLst/>
            <a:gdLst/>
            <a:ahLst/>
            <a:cxnLst/>
            <a:rect l="l" t="t" r="r" b="b"/>
            <a:pathLst>
              <a:path w="33655" h="33655">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22" name="object 22"/>
          <p:cNvSpPr/>
          <p:nvPr/>
        </p:nvSpPr>
        <p:spPr>
          <a:xfrm>
            <a:off x="978005" y="686118"/>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23" name="object 23"/>
          <p:cNvSpPr/>
          <p:nvPr/>
        </p:nvSpPr>
        <p:spPr>
          <a:xfrm>
            <a:off x="928539" y="706380"/>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24" name="object 24"/>
          <p:cNvSpPr/>
          <p:nvPr/>
        </p:nvSpPr>
        <p:spPr>
          <a:xfrm>
            <a:off x="882593" y="750896"/>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25" name="object 25"/>
          <p:cNvSpPr/>
          <p:nvPr/>
        </p:nvSpPr>
        <p:spPr>
          <a:xfrm>
            <a:off x="927107" y="789021"/>
            <a:ext cx="16510" cy="24130"/>
          </a:xfrm>
          <a:custGeom>
            <a:avLst/>
            <a:gdLst/>
            <a:ahLst/>
            <a:cxnLst/>
            <a:rect l="l" t="t" r="r" b="b"/>
            <a:pathLst>
              <a:path w="16509" h="24130">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26" name="object 26"/>
          <p:cNvSpPr/>
          <p:nvPr/>
        </p:nvSpPr>
        <p:spPr>
          <a:xfrm>
            <a:off x="965237" y="752328"/>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27" name="object 27"/>
          <p:cNvSpPr/>
          <p:nvPr/>
        </p:nvSpPr>
        <p:spPr>
          <a:xfrm>
            <a:off x="838184" y="776483"/>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28" name="object 28"/>
          <p:cNvSpPr/>
          <p:nvPr/>
        </p:nvSpPr>
        <p:spPr>
          <a:xfrm>
            <a:off x="952700" y="813846"/>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29" name="object 29"/>
          <p:cNvSpPr/>
          <p:nvPr/>
        </p:nvSpPr>
        <p:spPr>
          <a:xfrm>
            <a:off x="990051" y="713583"/>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30" name="object 30"/>
          <p:cNvSpPr/>
          <p:nvPr/>
        </p:nvSpPr>
        <p:spPr>
          <a:xfrm>
            <a:off x="889796" y="661967"/>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31" name="object 31"/>
          <p:cNvSpPr/>
          <p:nvPr/>
        </p:nvSpPr>
        <p:spPr>
          <a:xfrm>
            <a:off x="886796" y="735436"/>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32" name="object 32"/>
          <p:cNvSpPr/>
          <p:nvPr/>
        </p:nvSpPr>
        <p:spPr>
          <a:xfrm>
            <a:off x="911643" y="786572"/>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33" name="object 33"/>
          <p:cNvSpPr/>
          <p:nvPr/>
        </p:nvSpPr>
        <p:spPr>
          <a:xfrm>
            <a:off x="962787" y="768968"/>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34" name="object 34"/>
          <p:cNvSpPr/>
          <p:nvPr/>
        </p:nvSpPr>
        <p:spPr>
          <a:xfrm>
            <a:off x="945175" y="710589"/>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35" name="object 35"/>
          <p:cNvSpPr/>
          <p:nvPr/>
        </p:nvSpPr>
        <p:spPr>
          <a:xfrm>
            <a:off x="879127" y="344333"/>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36" name="object 36"/>
          <p:cNvSpPr/>
          <p:nvPr/>
        </p:nvSpPr>
        <p:spPr>
          <a:xfrm>
            <a:off x="520540" y="691748"/>
            <a:ext cx="186055" cy="125095"/>
          </a:xfrm>
          <a:custGeom>
            <a:avLst/>
            <a:gdLst/>
            <a:ahLst/>
            <a:cxnLst/>
            <a:rect l="l" t="t" r="r" b="b"/>
            <a:pathLst>
              <a:path w="186054" h="125094">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37" name="object 37"/>
          <p:cNvSpPr/>
          <p:nvPr/>
        </p:nvSpPr>
        <p:spPr>
          <a:xfrm>
            <a:off x="867969" y="989336"/>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38" name="object 38"/>
          <p:cNvSpPr/>
          <p:nvPr/>
        </p:nvSpPr>
        <p:spPr>
          <a:xfrm>
            <a:off x="1165552" y="702914"/>
            <a:ext cx="186055" cy="125095"/>
          </a:xfrm>
          <a:custGeom>
            <a:avLst/>
            <a:gdLst/>
            <a:ahLst/>
            <a:cxnLst/>
            <a:rect l="l" t="t" r="r" b="b"/>
            <a:pathLst>
              <a:path w="186055" h="125094">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39" name="object 39"/>
          <p:cNvSpPr/>
          <p:nvPr/>
        </p:nvSpPr>
        <p:spPr>
          <a:xfrm>
            <a:off x="789455" y="609254"/>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40" name="object 40"/>
          <p:cNvSpPr/>
          <p:nvPr/>
        </p:nvSpPr>
        <p:spPr>
          <a:xfrm>
            <a:off x="785461" y="839671"/>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41" name="object 41"/>
          <p:cNvSpPr/>
          <p:nvPr/>
        </p:nvSpPr>
        <p:spPr>
          <a:xfrm>
            <a:off x="1015886" y="843653"/>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42" name="object 42"/>
          <p:cNvSpPr/>
          <p:nvPr/>
        </p:nvSpPr>
        <p:spPr>
          <a:xfrm>
            <a:off x="1019868" y="613235"/>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43" name="object 43"/>
          <p:cNvSpPr/>
          <p:nvPr/>
        </p:nvSpPr>
        <p:spPr>
          <a:xfrm>
            <a:off x="553366" y="571077"/>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44" name="object 44"/>
          <p:cNvSpPr/>
          <p:nvPr/>
        </p:nvSpPr>
        <p:spPr>
          <a:xfrm>
            <a:off x="747278" y="970239"/>
            <a:ext cx="115570" cy="172085"/>
          </a:xfrm>
          <a:custGeom>
            <a:avLst/>
            <a:gdLst/>
            <a:ahLst/>
            <a:cxnLst/>
            <a:rect l="l" t="t" r="r" b="b"/>
            <a:pathLst>
              <a:path w="115569"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45" name="object 45"/>
          <p:cNvSpPr/>
          <p:nvPr/>
        </p:nvSpPr>
        <p:spPr>
          <a:xfrm>
            <a:off x="1146446" y="832820"/>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46" name="object 46"/>
          <p:cNvSpPr/>
          <p:nvPr/>
        </p:nvSpPr>
        <p:spPr>
          <a:xfrm>
            <a:off x="1009017" y="377149"/>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47" name="object 47"/>
          <p:cNvSpPr/>
          <p:nvPr/>
        </p:nvSpPr>
        <p:spPr>
          <a:xfrm>
            <a:off x="741351" y="793257"/>
            <a:ext cx="86995" cy="58419"/>
          </a:xfrm>
          <a:custGeom>
            <a:avLst/>
            <a:gdLst/>
            <a:ahLst/>
            <a:cxnLst/>
            <a:rect l="l" t="t" r="r" b="b"/>
            <a:pathLst>
              <a:path w="86994" h="58419">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48" name="object 48"/>
          <p:cNvSpPr/>
          <p:nvPr/>
        </p:nvSpPr>
        <p:spPr>
          <a:xfrm>
            <a:off x="969462" y="867658"/>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49" name="object 49"/>
          <p:cNvSpPr/>
          <p:nvPr/>
        </p:nvSpPr>
        <p:spPr>
          <a:xfrm>
            <a:off x="1043875" y="667945"/>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50" name="object 50"/>
          <p:cNvSpPr/>
          <p:nvPr/>
        </p:nvSpPr>
        <p:spPr>
          <a:xfrm>
            <a:off x="844152" y="565125"/>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51" name="object 51"/>
          <p:cNvSpPr/>
          <p:nvPr/>
        </p:nvSpPr>
        <p:spPr>
          <a:xfrm>
            <a:off x="921430" y="654272"/>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52" name="object 52"/>
          <p:cNvSpPr/>
          <p:nvPr/>
        </p:nvSpPr>
        <p:spPr>
          <a:xfrm>
            <a:off x="830483" y="742379"/>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53" name="object 53"/>
          <p:cNvSpPr/>
          <p:nvPr/>
        </p:nvSpPr>
        <p:spPr>
          <a:xfrm>
            <a:off x="918596" y="817850"/>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54" name="object 54"/>
          <p:cNvSpPr/>
          <p:nvPr/>
        </p:nvSpPr>
        <p:spPr>
          <a:xfrm>
            <a:off x="994069" y="745213"/>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55" name="object 55"/>
          <p:cNvSpPr/>
          <p:nvPr/>
        </p:nvSpPr>
        <p:spPr>
          <a:xfrm>
            <a:off x="838806" y="711779"/>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56" name="object 56"/>
          <p:cNvSpPr/>
          <p:nvPr/>
        </p:nvSpPr>
        <p:spPr>
          <a:xfrm>
            <a:off x="887990" y="813015"/>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57" name="object 57"/>
          <p:cNvSpPr/>
          <p:nvPr/>
        </p:nvSpPr>
        <p:spPr>
          <a:xfrm>
            <a:off x="989222" y="778165"/>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58" name="object 58"/>
          <p:cNvSpPr/>
          <p:nvPr/>
        </p:nvSpPr>
        <p:spPr>
          <a:xfrm>
            <a:off x="954372" y="662595"/>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59" name="object 59"/>
          <p:cNvSpPr/>
          <p:nvPr/>
        </p:nvSpPr>
        <p:spPr>
          <a:xfrm>
            <a:off x="886486" y="768130"/>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60" name="object 60"/>
          <p:cNvSpPr/>
          <p:nvPr/>
        </p:nvSpPr>
        <p:spPr>
          <a:xfrm>
            <a:off x="944337" y="786998"/>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61" name="object 61"/>
          <p:cNvSpPr/>
          <p:nvPr/>
        </p:nvSpPr>
        <p:spPr>
          <a:xfrm>
            <a:off x="963201" y="736344"/>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62" name="object 62"/>
          <p:cNvSpPr/>
          <p:nvPr/>
        </p:nvSpPr>
        <p:spPr>
          <a:xfrm>
            <a:off x="912555" y="710269"/>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69" name="object 69"/>
          <p:cNvSpPr txBox="1">
            <a:spLocks noGrp="1"/>
          </p:cNvSpPr>
          <p:nvPr>
            <p:ph type="sldNum" sz="quarter" idx="7"/>
          </p:nvPr>
        </p:nvSpPr>
        <p:spPr>
          <a:xfrm>
            <a:off x="3674256" y="9715108"/>
            <a:ext cx="211944" cy="159018"/>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16</a:t>
            </a:fld>
            <a:endParaRPr spc="105" dirty="0"/>
          </a:p>
        </p:txBody>
      </p:sp>
      <p:sp>
        <p:nvSpPr>
          <p:cNvPr id="68" name="object 68"/>
          <p:cNvSpPr txBox="1"/>
          <p:nvPr/>
        </p:nvSpPr>
        <p:spPr>
          <a:xfrm>
            <a:off x="7282893" y="2864231"/>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grpSp>
        <p:nvGrpSpPr>
          <p:cNvPr id="76" name="Group 75">
            <a:extLst>
              <a:ext uri="{FF2B5EF4-FFF2-40B4-BE49-F238E27FC236}">
                <a16:creationId xmlns:a16="http://schemas.microsoft.com/office/drawing/2014/main" id="{73BA9D42-17B4-4549-83FA-67A29C51E412}"/>
              </a:ext>
            </a:extLst>
          </p:cNvPr>
          <p:cNvGrpSpPr/>
          <p:nvPr/>
        </p:nvGrpSpPr>
        <p:grpSpPr>
          <a:xfrm>
            <a:off x="7080885" y="0"/>
            <a:ext cx="691515" cy="10058400"/>
            <a:chOff x="7081043" y="0"/>
            <a:chExt cx="691515" cy="10058400"/>
          </a:xfrm>
        </p:grpSpPr>
        <p:sp>
          <p:nvSpPr>
            <p:cNvPr id="77" name="object 64">
              <a:extLst>
                <a:ext uri="{FF2B5EF4-FFF2-40B4-BE49-F238E27FC236}">
                  <a16:creationId xmlns:a16="http://schemas.microsoft.com/office/drawing/2014/main" id="{BE65E361-025D-4C95-933A-2DC9E0B1D9CC}"/>
                </a:ext>
              </a:extLst>
            </p:cNvPr>
            <p:cNvSpPr/>
            <p:nvPr/>
          </p:nvSpPr>
          <p:spPr>
            <a:xfrm>
              <a:off x="7081043" y="0"/>
              <a:ext cx="691515" cy="10058400"/>
            </a:xfrm>
            <a:custGeom>
              <a:avLst/>
              <a:gdLst/>
              <a:ahLst/>
              <a:cxnLst/>
              <a:rect l="l" t="t" r="r" b="b"/>
              <a:pathLst>
                <a:path w="691515" h="10058400">
                  <a:moveTo>
                    <a:pt x="0" y="0"/>
                  </a:moveTo>
                  <a:lnTo>
                    <a:pt x="0" y="10058399"/>
                  </a:lnTo>
                  <a:lnTo>
                    <a:pt x="691356" y="10058399"/>
                  </a:lnTo>
                  <a:lnTo>
                    <a:pt x="691356" y="0"/>
                  </a:lnTo>
                  <a:lnTo>
                    <a:pt x="0" y="0"/>
                  </a:lnTo>
                  <a:close/>
                </a:path>
              </a:pathLst>
            </a:custGeom>
            <a:solidFill>
              <a:srgbClr val="03989D"/>
            </a:solidFill>
          </p:spPr>
          <p:txBody>
            <a:bodyPr wrap="square" lIns="0" tIns="0" rIns="0" bIns="0" rtlCol="0"/>
            <a:lstStyle/>
            <a:p>
              <a:endParaRPr dirty="0"/>
            </a:p>
          </p:txBody>
        </p:sp>
        <p:sp>
          <p:nvSpPr>
            <p:cNvPr id="78" name="TextBox 77">
              <a:extLst>
                <a:ext uri="{FF2B5EF4-FFF2-40B4-BE49-F238E27FC236}">
                  <a16:creationId xmlns:a16="http://schemas.microsoft.com/office/drawing/2014/main" id="{B88A1576-BFB3-4590-8DCD-D6C1CDEEF4A3}"/>
                </a:ext>
              </a:extLst>
            </p:cNvPr>
            <p:cNvSpPr txBox="1"/>
            <p:nvPr/>
          </p:nvSpPr>
          <p:spPr>
            <a:xfrm rot="16200000">
              <a:off x="6306448" y="7341553"/>
              <a:ext cx="2258119" cy="584775"/>
            </a:xfrm>
            <a:prstGeom prst="rect">
              <a:avLst/>
            </a:prstGeom>
            <a:noFill/>
          </p:spPr>
          <p:txBody>
            <a:bodyPr wrap="none" rtlCol="0">
              <a:spAutoFit/>
            </a:bodyPr>
            <a:lstStyle/>
            <a:p>
              <a:r>
                <a:rPr lang="en-US" sz="3200" b="1" dirty="0">
                  <a:solidFill>
                    <a:schemeClr val="bg1"/>
                  </a:solidFill>
                </a:rPr>
                <a:t>SANCTUARY</a:t>
              </a:r>
            </a:p>
          </p:txBody>
        </p:sp>
      </p:grpSp>
      <p:sp>
        <p:nvSpPr>
          <p:cNvPr id="71" name="Content Placeholder 2">
            <a:extLst>
              <a:ext uri="{FF2B5EF4-FFF2-40B4-BE49-F238E27FC236}">
                <a16:creationId xmlns:a16="http://schemas.microsoft.com/office/drawing/2014/main" id="{3C9AAE63-7F6F-48AE-A4DB-D018C3EEF53F}"/>
              </a:ext>
            </a:extLst>
          </p:cNvPr>
          <p:cNvSpPr txBox="1">
            <a:spLocks/>
          </p:cNvSpPr>
          <p:nvPr/>
        </p:nvSpPr>
        <p:spPr>
          <a:xfrm>
            <a:off x="534353" y="2677584"/>
            <a:ext cx="6393791" cy="6381962"/>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a:solidFill>
                  <a:srgbClr val="03989D"/>
                </a:solidFill>
              </a:rPr>
              <a:t>INSIDE GLASS DOORS – 4 TOTAL</a:t>
            </a:r>
          </a:p>
          <a:p>
            <a:pPr marL="457200" indent="-223838">
              <a:buFont typeface="+mj-lt"/>
              <a:buAutoNum type="arabicPeriod"/>
            </a:pPr>
            <a:r>
              <a:rPr lang="en-US" sz="1600" kern="0" dirty="0">
                <a:solidFill>
                  <a:prstClr val="black"/>
                </a:solidFill>
              </a:rPr>
              <a:t>2 Ushers for each side of Sanctuary to seat parishioners.</a:t>
            </a:r>
          </a:p>
          <a:p>
            <a:pPr marL="457200" indent="-223838">
              <a:buFont typeface="+mj-lt"/>
              <a:buAutoNum type="arabicPeriod"/>
            </a:pPr>
            <a:r>
              <a:rPr lang="en-US" sz="1600" kern="0" dirty="0">
                <a:solidFill>
                  <a:prstClr val="black"/>
                </a:solidFill>
              </a:rPr>
              <a:t>Wear Mask and model social distancing.  Be friendly.</a:t>
            </a:r>
          </a:p>
          <a:p>
            <a:pPr marL="457200" indent="-223838">
              <a:buFont typeface="+mj-lt"/>
              <a:buAutoNum type="arabicPeriod"/>
            </a:pPr>
            <a:r>
              <a:rPr lang="en-US" sz="1600" kern="0" dirty="0"/>
              <a:t>Escort to pews, one at a time (single, couple, or family).</a:t>
            </a:r>
          </a:p>
          <a:p>
            <a:pPr marL="457200" indent="-223838">
              <a:buFont typeface="+mj-lt"/>
              <a:buAutoNum type="arabicPeriod"/>
            </a:pPr>
            <a:r>
              <a:rPr lang="en-US" sz="1600" kern="0" dirty="0"/>
              <a:t>Place in and explain designated areas within each pew.  </a:t>
            </a:r>
          </a:p>
          <a:p>
            <a:pPr marL="457200" indent="-223838">
              <a:buFont typeface="+mj-lt"/>
              <a:buAutoNum type="arabicPeriod"/>
            </a:pPr>
            <a:r>
              <a:rPr lang="en-US" sz="1600" kern="0" dirty="0"/>
              <a:t>Start from front of Sanctuary and place to the back.</a:t>
            </a:r>
          </a:p>
          <a:p>
            <a:pPr marL="457200" indent="-223838">
              <a:buFont typeface="+mj-lt"/>
              <a:buAutoNum type="arabicPeriod"/>
            </a:pPr>
            <a:r>
              <a:rPr lang="en-US" sz="1600" kern="0" dirty="0"/>
              <a:t>Effectively manage special requests for seating, keep to a minimum.</a:t>
            </a:r>
          </a:p>
          <a:p>
            <a:pPr marL="457200" indent="-223838">
              <a:buFont typeface="+mj-lt"/>
              <a:buAutoNum type="arabicPeriod"/>
            </a:pPr>
            <a:r>
              <a:rPr lang="en-US" sz="1600" kern="0" dirty="0"/>
              <a:t>After seating is completed, post inside glass </a:t>
            </a:r>
            <a:r>
              <a:rPr lang="en-US" sz="1600" u="sng" kern="0" dirty="0"/>
              <a:t>and</a:t>
            </a:r>
            <a:r>
              <a:rPr lang="en-US" sz="1600" kern="0" dirty="0"/>
              <a:t> side doors. </a:t>
            </a:r>
          </a:p>
          <a:p>
            <a:pPr marL="457200" indent="-223838">
              <a:buFont typeface="+mj-lt"/>
              <a:buAutoNum type="arabicPeriod"/>
            </a:pPr>
            <a:r>
              <a:rPr lang="en-US" sz="1600" kern="0" dirty="0"/>
              <a:t>At dismissal, stand next to offering tray, say good-bye as folks exit</a:t>
            </a:r>
            <a:r>
              <a:rPr lang="en-US" sz="2000" kern="0" dirty="0"/>
              <a:t>.</a:t>
            </a:r>
          </a:p>
          <a:p>
            <a:endParaRPr lang="en-US" sz="2000" b="1" kern="0" dirty="0"/>
          </a:p>
          <a:p>
            <a:r>
              <a:rPr lang="en-US" b="1" kern="0" dirty="0">
                <a:solidFill>
                  <a:srgbClr val="03989D"/>
                </a:solidFill>
              </a:rPr>
              <a:t>FRONT SIDE DOORS – 2 TOTAL</a:t>
            </a:r>
          </a:p>
          <a:p>
            <a:pPr marL="457200" indent="-223838">
              <a:buFont typeface="+mj-lt"/>
              <a:buAutoNum type="arabicPeriod"/>
            </a:pPr>
            <a:r>
              <a:rPr lang="en-US" sz="1600" kern="0" dirty="0"/>
              <a:t>1 Usher on each side on edge of carpet, in front of door.</a:t>
            </a:r>
          </a:p>
          <a:p>
            <a:pPr marL="457200" indent="-223838">
              <a:buFont typeface="+mj-lt"/>
              <a:buAutoNum type="arabicPeriod"/>
            </a:pPr>
            <a:r>
              <a:rPr lang="en-US" sz="1600" kern="0" dirty="0"/>
              <a:t>Face the congregation, look for attendees in distress/need.</a:t>
            </a:r>
          </a:p>
          <a:p>
            <a:pPr marL="457200" indent="-223838">
              <a:buFont typeface="+mj-lt"/>
              <a:buAutoNum type="arabicPeriod"/>
            </a:pPr>
            <a:r>
              <a:rPr lang="en-US" sz="1600" kern="0" dirty="0"/>
              <a:t>Wear mask and model social distancing.  Be friendly.</a:t>
            </a:r>
          </a:p>
          <a:p>
            <a:pPr marL="457200" indent="-223838">
              <a:buFont typeface="+mj-lt"/>
              <a:buAutoNum type="arabicPeriod"/>
            </a:pPr>
            <a:r>
              <a:rPr lang="en-US" sz="1600" kern="0" dirty="0"/>
              <a:t>Monitor for those who may remove their face masks.</a:t>
            </a:r>
          </a:p>
          <a:p>
            <a:pPr marL="457200" indent="-223838">
              <a:buFont typeface="+mj-lt"/>
              <a:buAutoNum type="arabicPeriod"/>
            </a:pPr>
            <a:r>
              <a:rPr lang="en-US" sz="1600" kern="0" dirty="0"/>
              <a:t>If face Mask is removed, approach and hand “Are You Ok” card.</a:t>
            </a:r>
          </a:p>
          <a:p>
            <a:pPr marL="457200" indent="-223838">
              <a:buFont typeface="+mj-lt"/>
              <a:buAutoNum type="arabicPeriod"/>
            </a:pPr>
            <a:r>
              <a:rPr lang="en-US" sz="1600" kern="0" dirty="0"/>
              <a:t>Escort outside doors if they request fresh air.</a:t>
            </a:r>
          </a:p>
          <a:p>
            <a:pPr marL="457200" indent="-223838">
              <a:buFont typeface="+mj-lt"/>
              <a:buAutoNum type="arabicPeriod"/>
            </a:pPr>
            <a:r>
              <a:rPr lang="en-US" sz="1600" kern="0" dirty="0"/>
              <a:t>Water is in the Narthex behind candle counter/usher closet.</a:t>
            </a:r>
          </a:p>
          <a:p>
            <a:pPr marL="457200" indent="-223838">
              <a:buFont typeface="+mj-lt"/>
              <a:buAutoNum type="arabicPeriod"/>
            </a:pPr>
            <a:r>
              <a:rPr lang="en-US" sz="1600" kern="0" dirty="0"/>
              <a:t>At Communion and dismissal, stand next to tray of antidoron, on the Solea side of tray. </a:t>
            </a:r>
          </a:p>
        </p:txBody>
      </p:sp>
      <p:sp>
        <p:nvSpPr>
          <p:cNvPr id="72" name="object 76">
            <a:extLst>
              <a:ext uri="{FF2B5EF4-FFF2-40B4-BE49-F238E27FC236}">
                <a16:creationId xmlns:a16="http://schemas.microsoft.com/office/drawing/2014/main" id="{92060907-F4D0-4C2F-B137-94E2B6B1C13A}"/>
              </a:ext>
            </a:extLst>
          </p:cNvPr>
          <p:cNvSpPr txBox="1">
            <a:spLocks/>
          </p:cNvSpPr>
          <p:nvPr/>
        </p:nvSpPr>
        <p:spPr>
          <a:xfrm>
            <a:off x="1793663" y="303435"/>
            <a:ext cx="3965575" cy="425758"/>
          </a:xfrm>
          <a:prstGeom prst="rect">
            <a:avLst/>
          </a:prstGeom>
        </p:spPr>
        <p:txBody>
          <a:bodyPr vert="horz" wrap="square" lIns="0" tIns="15240" rIns="0" bIns="0" rtlCol="0">
            <a:spAutoFit/>
          </a:bodyPr>
          <a:lstStyle>
            <a:lvl1pPr>
              <a:defRPr>
                <a:latin typeface="+mj-lt"/>
                <a:ea typeface="+mj-ea"/>
                <a:cs typeface="+mj-cs"/>
              </a:defRPr>
            </a:lvl1pPr>
          </a:lstStyle>
          <a:p>
            <a:pPr marL="12700">
              <a:lnSpc>
                <a:spcPts val="3210"/>
              </a:lnSpc>
              <a:spcBef>
                <a:spcPts val="120"/>
              </a:spcBef>
            </a:pPr>
            <a:r>
              <a:rPr lang="en-US" sz="2400" spc="80" dirty="0">
                <a:solidFill>
                  <a:srgbClr val="03989D"/>
                </a:solidFill>
                <a:latin typeface="Arial Black"/>
                <a:cs typeface="Arial Black"/>
              </a:rPr>
              <a:t>USHER </a:t>
            </a:r>
            <a:r>
              <a:rPr lang="en-US" sz="2800" spc="55" dirty="0">
                <a:solidFill>
                  <a:srgbClr val="03989D"/>
                </a:solidFill>
              </a:rPr>
              <a:t>POSITIONING </a:t>
            </a:r>
            <a:endParaRPr lang="en-US" sz="2450" b="1" kern="0" dirty="0">
              <a:solidFill>
                <a:srgbClr val="03989D"/>
              </a:solidFill>
              <a:latin typeface="Arial Black"/>
              <a:cs typeface="Arial Black"/>
            </a:endParaRPr>
          </a:p>
        </p:txBody>
      </p:sp>
      <p:sp>
        <p:nvSpPr>
          <p:cNvPr id="79" name="object 73">
            <a:extLst>
              <a:ext uri="{FF2B5EF4-FFF2-40B4-BE49-F238E27FC236}">
                <a16:creationId xmlns:a16="http://schemas.microsoft.com/office/drawing/2014/main" id="{8238F4CC-22C0-4DEE-ADF8-4F540BF6445A}"/>
              </a:ext>
            </a:extLst>
          </p:cNvPr>
          <p:cNvSpPr txBox="1"/>
          <p:nvPr/>
        </p:nvSpPr>
        <p:spPr>
          <a:xfrm>
            <a:off x="1797976" y="783370"/>
            <a:ext cx="4849495" cy="859210"/>
          </a:xfrm>
          <a:prstGeom prst="rect">
            <a:avLst/>
          </a:prstGeom>
        </p:spPr>
        <p:txBody>
          <a:bodyPr vert="horz" wrap="square" lIns="0" tIns="15240" rIns="0" bIns="0" rtlCol="0">
            <a:spAutoFit/>
          </a:bodyPr>
          <a:lstStyle/>
          <a:p>
            <a:pPr marL="12700">
              <a:lnSpc>
                <a:spcPct val="100000"/>
              </a:lnSpc>
              <a:spcBef>
                <a:spcPts val="120"/>
              </a:spcBef>
            </a:pPr>
            <a:r>
              <a:rPr lang="en-US" sz="2700" b="1" spc="204" dirty="0">
                <a:solidFill>
                  <a:srgbClr val="FF904D"/>
                </a:solidFill>
                <a:latin typeface="Arial"/>
                <a:cs typeface="Arial"/>
              </a:rPr>
              <a:t>Sanctuary</a:t>
            </a:r>
          </a:p>
          <a:p>
            <a:pPr marL="12700">
              <a:lnSpc>
                <a:spcPct val="100000"/>
              </a:lnSpc>
              <a:spcBef>
                <a:spcPts val="120"/>
              </a:spcBef>
            </a:pPr>
            <a:r>
              <a:rPr lang="en-US" sz="2700" spc="204" dirty="0">
                <a:solidFill>
                  <a:srgbClr val="FF904D"/>
                </a:solidFill>
                <a:latin typeface="Arial"/>
                <a:cs typeface="Arial"/>
              </a:rPr>
              <a:t>6 Positions</a:t>
            </a:r>
            <a:endParaRPr sz="1400" dirty="0">
              <a:latin typeface="Lucida Sans"/>
              <a:cs typeface="Lucida Sans"/>
            </a:endParaRPr>
          </a:p>
        </p:txBody>
      </p:sp>
    </p:spTree>
    <p:extLst>
      <p:ext uri="{BB962C8B-B14F-4D97-AF65-F5344CB8AC3E}">
        <p14:creationId xmlns:p14="http://schemas.microsoft.com/office/powerpoint/2010/main" val="23616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Box 278">
            <a:extLst>
              <a:ext uri="{FF2B5EF4-FFF2-40B4-BE49-F238E27FC236}">
                <a16:creationId xmlns:a16="http://schemas.microsoft.com/office/drawing/2014/main" id="{CD9D9BF5-FC47-4F7E-8B2E-20D0943BF510}"/>
              </a:ext>
            </a:extLst>
          </p:cNvPr>
          <p:cNvSpPr txBox="1"/>
          <p:nvPr/>
        </p:nvSpPr>
        <p:spPr>
          <a:xfrm>
            <a:off x="228600" y="6293241"/>
            <a:ext cx="6934037" cy="3688959"/>
          </a:xfrm>
          <a:prstGeom prst="rect">
            <a:avLst/>
          </a:prstGeom>
          <a:noFill/>
        </p:spPr>
        <p:txBody>
          <a:bodyPr wrap="square" rtlCol="0">
            <a:spAutoFit/>
          </a:bodyPr>
          <a:lstStyle/>
          <a:p>
            <a:pPr marL="162901" marR="417065">
              <a:lnSpc>
                <a:spcPct val="120700"/>
              </a:lnSpc>
              <a:spcBef>
                <a:spcPts val="943"/>
              </a:spcBef>
              <a:buSzPct val="71428"/>
              <a:tabLst>
                <a:tab pos="339540" algn="l"/>
                <a:tab pos="340030" algn="l"/>
              </a:tabLst>
            </a:pPr>
            <a:r>
              <a:rPr lang="en-US" sz="1600" b="1" spc="-8" dirty="0">
                <a:solidFill>
                  <a:srgbClr val="03989D"/>
                </a:solidFill>
                <a:cs typeface="Calibri"/>
              </a:rPr>
              <a:t>KEY GUIDELINES</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The Liturgy will be live-streamed directly into the Ballroom of the Parish Event Center.</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Communion will be offered in the Parish Event Center, parishioners will remain to receive.</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A narthex, with Icons and a Candle Stand will be set up in the main hallway – procedures will be consistent with those in the narthex of the Sanctuary.</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Ushers will guide parishioners to seating areas.   </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Tables will be set-up to help ensure proper social distancing.  As such, tables will not have to skipped or remain empty, all table areas can be used, but cannot be moved.  </a:t>
            </a:r>
          </a:p>
          <a:p>
            <a:pPr marL="339540" marR="417065" indent="-176639">
              <a:lnSpc>
                <a:spcPct val="120700"/>
              </a:lnSpc>
              <a:spcBef>
                <a:spcPts val="943"/>
              </a:spcBef>
              <a:buSzPct val="71428"/>
              <a:buFont typeface="Symbol"/>
              <a:buChar char=""/>
              <a:tabLst>
                <a:tab pos="339540" algn="l"/>
                <a:tab pos="340030" algn="l"/>
              </a:tabLst>
            </a:pPr>
            <a:r>
              <a:rPr lang="en-US" sz="1300" spc="-8" dirty="0">
                <a:cs typeface="Calibri"/>
              </a:rPr>
              <a:t>When exiting, parishioners should exit using the north doors off the main hallway, into the parking lot and not the plaza. </a:t>
            </a:r>
          </a:p>
          <a:p>
            <a:pPr marL="339540" marR="417065" indent="-176639">
              <a:lnSpc>
                <a:spcPct val="120700"/>
              </a:lnSpc>
              <a:spcBef>
                <a:spcPts val="943"/>
              </a:spcBef>
              <a:buSzPct val="71428"/>
              <a:buFont typeface="Symbol"/>
              <a:buChar char=""/>
              <a:tabLst>
                <a:tab pos="339540" algn="l"/>
                <a:tab pos="340030" algn="l"/>
              </a:tabLst>
            </a:pPr>
            <a:endParaRPr lang="en-US" dirty="0">
              <a:cs typeface="Calibri"/>
            </a:endParaRPr>
          </a:p>
        </p:txBody>
      </p:sp>
      <p:sp>
        <p:nvSpPr>
          <p:cNvPr id="5" name="object 5"/>
          <p:cNvSpPr/>
          <p:nvPr/>
        </p:nvSpPr>
        <p:spPr>
          <a:xfrm>
            <a:off x="609492" y="462010"/>
            <a:ext cx="131445" cy="131445"/>
          </a:xfrm>
          <a:custGeom>
            <a:avLst/>
            <a:gdLst/>
            <a:ahLst/>
            <a:cxnLst/>
            <a:rect l="l" t="t" r="r" b="b"/>
            <a:pathLst>
              <a:path w="131445"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6" name="object 6"/>
          <p:cNvSpPr/>
          <p:nvPr/>
        </p:nvSpPr>
        <p:spPr>
          <a:xfrm>
            <a:off x="601585" y="918099"/>
            <a:ext cx="131445" cy="131445"/>
          </a:xfrm>
          <a:custGeom>
            <a:avLst/>
            <a:gdLst/>
            <a:ahLst/>
            <a:cxnLst/>
            <a:rect l="l" t="t" r="r" b="b"/>
            <a:pathLst>
              <a:path w="131445"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7" name="object 7"/>
          <p:cNvSpPr/>
          <p:nvPr/>
        </p:nvSpPr>
        <p:spPr>
          <a:xfrm>
            <a:off x="1057688" y="925986"/>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8" name="object 8"/>
          <p:cNvSpPr/>
          <p:nvPr/>
        </p:nvSpPr>
        <p:spPr>
          <a:xfrm>
            <a:off x="1065575" y="469891"/>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9" name="object 9"/>
          <p:cNvSpPr/>
          <p:nvPr/>
        </p:nvSpPr>
        <p:spPr>
          <a:xfrm>
            <a:off x="870545" y="549807"/>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10" name="object 10"/>
          <p:cNvSpPr/>
          <p:nvPr/>
        </p:nvSpPr>
        <p:spPr>
          <a:xfrm>
            <a:off x="689388" y="725317"/>
            <a:ext cx="93980" cy="63500"/>
          </a:xfrm>
          <a:custGeom>
            <a:avLst/>
            <a:gdLst/>
            <a:ahLst/>
            <a:cxnLst/>
            <a:rect l="l" t="t" r="r" b="b"/>
            <a:pathLst>
              <a:path w="93979"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11" name="object 11"/>
          <p:cNvSpPr/>
          <p:nvPr/>
        </p:nvSpPr>
        <p:spPr>
          <a:xfrm>
            <a:off x="864908" y="875661"/>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12" name="object 12"/>
          <p:cNvSpPr/>
          <p:nvPr/>
        </p:nvSpPr>
        <p:spPr>
          <a:xfrm>
            <a:off x="1015241" y="730959"/>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13" name="object 13"/>
          <p:cNvSpPr/>
          <p:nvPr/>
        </p:nvSpPr>
        <p:spPr>
          <a:xfrm>
            <a:off x="514260" y="826227"/>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14" name="object 14"/>
          <p:cNvSpPr/>
          <p:nvPr/>
        </p:nvSpPr>
        <p:spPr>
          <a:xfrm>
            <a:off x="965807" y="973510"/>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15" name="object 15"/>
          <p:cNvSpPr/>
          <p:nvPr/>
        </p:nvSpPr>
        <p:spPr>
          <a:xfrm>
            <a:off x="1113099" y="578190"/>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16" name="object 16"/>
          <p:cNvSpPr/>
          <p:nvPr/>
        </p:nvSpPr>
        <p:spPr>
          <a:xfrm>
            <a:off x="717774" y="374675"/>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17" name="object 17"/>
          <p:cNvSpPr/>
          <p:nvPr/>
        </p:nvSpPr>
        <p:spPr>
          <a:xfrm>
            <a:off x="705972" y="664353"/>
            <a:ext cx="86995" cy="58419"/>
          </a:xfrm>
          <a:custGeom>
            <a:avLst/>
            <a:gdLst/>
            <a:ahLst/>
            <a:cxnLst/>
            <a:rect l="l" t="t" r="r" b="b"/>
            <a:pathLst>
              <a:path w="86995"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18" name="object 18"/>
          <p:cNvSpPr/>
          <p:nvPr/>
        </p:nvSpPr>
        <p:spPr>
          <a:xfrm>
            <a:off x="803934" y="866010"/>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19" name="object 19"/>
          <p:cNvSpPr/>
          <p:nvPr/>
        </p:nvSpPr>
        <p:spPr>
          <a:xfrm>
            <a:off x="1005589" y="796575"/>
            <a:ext cx="86995" cy="58419"/>
          </a:xfrm>
          <a:custGeom>
            <a:avLst/>
            <a:gdLst/>
            <a:ahLst/>
            <a:cxnLst/>
            <a:rect l="l" t="t" r="r" b="b"/>
            <a:pathLst>
              <a:path w="86994" h="58419">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20" name="object 20"/>
          <p:cNvSpPr/>
          <p:nvPr/>
        </p:nvSpPr>
        <p:spPr>
          <a:xfrm>
            <a:off x="936157" y="566387"/>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21" name="object 21"/>
          <p:cNvSpPr/>
          <p:nvPr/>
        </p:nvSpPr>
        <p:spPr>
          <a:xfrm>
            <a:off x="825707" y="684115"/>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22" name="object 22"/>
          <p:cNvSpPr/>
          <p:nvPr/>
        </p:nvSpPr>
        <p:spPr>
          <a:xfrm>
            <a:off x="823695" y="799794"/>
            <a:ext cx="33655" cy="33655"/>
          </a:xfrm>
          <a:custGeom>
            <a:avLst/>
            <a:gdLst/>
            <a:ahLst/>
            <a:cxnLst/>
            <a:rect l="l" t="t" r="r" b="b"/>
            <a:pathLst>
              <a:path w="33655" h="33655">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23" name="object 23"/>
          <p:cNvSpPr/>
          <p:nvPr/>
        </p:nvSpPr>
        <p:spPr>
          <a:xfrm>
            <a:off x="939375" y="801786"/>
            <a:ext cx="33655" cy="33655"/>
          </a:xfrm>
          <a:custGeom>
            <a:avLst/>
            <a:gdLst/>
            <a:ahLst/>
            <a:cxnLst/>
            <a:rect l="l" t="t" r="r" b="b"/>
            <a:pathLst>
              <a:path w="33655" h="33655">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24" name="object 24"/>
          <p:cNvSpPr/>
          <p:nvPr/>
        </p:nvSpPr>
        <p:spPr>
          <a:xfrm>
            <a:off x="941379" y="686118"/>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25" name="object 25"/>
          <p:cNvSpPr/>
          <p:nvPr/>
        </p:nvSpPr>
        <p:spPr>
          <a:xfrm>
            <a:off x="891913" y="706380"/>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26" name="object 26"/>
          <p:cNvSpPr/>
          <p:nvPr/>
        </p:nvSpPr>
        <p:spPr>
          <a:xfrm>
            <a:off x="845968" y="750896"/>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27" name="object 27"/>
          <p:cNvSpPr/>
          <p:nvPr/>
        </p:nvSpPr>
        <p:spPr>
          <a:xfrm>
            <a:off x="890481" y="789021"/>
            <a:ext cx="16510" cy="24130"/>
          </a:xfrm>
          <a:custGeom>
            <a:avLst/>
            <a:gdLst/>
            <a:ahLst/>
            <a:cxnLst/>
            <a:rect l="l" t="t" r="r" b="b"/>
            <a:pathLst>
              <a:path w="16509" h="24130">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28" name="object 28"/>
          <p:cNvSpPr/>
          <p:nvPr/>
        </p:nvSpPr>
        <p:spPr>
          <a:xfrm>
            <a:off x="928612" y="752328"/>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29" name="object 29"/>
          <p:cNvSpPr/>
          <p:nvPr/>
        </p:nvSpPr>
        <p:spPr>
          <a:xfrm>
            <a:off x="801558" y="776483"/>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30" name="object 30"/>
          <p:cNvSpPr/>
          <p:nvPr/>
        </p:nvSpPr>
        <p:spPr>
          <a:xfrm>
            <a:off x="916074" y="813846"/>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31" name="object 31"/>
          <p:cNvSpPr/>
          <p:nvPr/>
        </p:nvSpPr>
        <p:spPr>
          <a:xfrm>
            <a:off x="953425" y="713583"/>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32" name="object 32"/>
          <p:cNvSpPr/>
          <p:nvPr/>
        </p:nvSpPr>
        <p:spPr>
          <a:xfrm>
            <a:off x="853170" y="661967"/>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33" name="object 33"/>
          <p:cNvSpPr/>
          <p:nvPr/>
        </p:nvSpPr>
        <p:spPr>
          <a:xfrm>
            <a:off x="850170" y="735436"/>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34" name="object 34"/>
          <p:cNvSpPr/>
          <p:nvPr/>
        </p:nvSpPr>
        <p:spPr>
          <a:xfrm>
            <a:off x="875017" y="786572"/>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35" name="object 35"/>
          <p:cNvSpPr/>
          <p:nvPr/>
        </p:nvSpPr>
        <p:spPr>
          <a:xfrm>
            <a:off x="926162" y="768968"/>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36" name="object 36"/>
          <p:cNvSpPr/>
          <p:nvPr/>
        </p:nvSpPr>
        <p:spPr>
          <a:xfrm>
            <a:off x="908549" y="710589"/>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37" name="object 37"/>
          <p:cNvSpPr/>
          <p:nvPr/>
        </p:nvSpPr>
        <p:spPr>
          <a:xfrm>
            <a:off x="842501" y="344333"/>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38" name="object 38"/>
          <p:cNvSpPr/>
          <p:nvPr/>
        </p:nvSpPr>
        <p:spPr>
          <a:xfrm>
            <a:off x="483914" y="691748"/>
            <a:ext cx="186055" cy="125095"/>
          </a:xfrm>
          <a:custGeom>
            <a:avLst/>
            <a:gdLst/>
            <a:ahLst/>
            <a:cxnLst/>
            <a:rect l="l" t="t" r="r" b="b"/>
            <a:pathLst>
              <a:path w="186054" h="125094">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39" name="object 39"/>
          <p:cNvSpPr/>
          <p:nvPr/>
        </p:nvSpPr>
        <p:spPr>
          <a:xfrm>
            <a:off x="831344" y="989336"/>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40" name="object 40"/>
          <p:cNvSpPr/>
          <p:nvPr/>
        </p:nvSpPr>
        <p:spPr>
          <a:xfrm>
            <a:off x="1128927" y="702914"/>
            <a:ext cx="186055" cy="125095"/>
          </a:xfrm>
          <a:custGeom>
            <a:avLst/>
            <a:gdLst/>
            <a:ahLst/>
            <a:cxnLst/>
            <a:rect l="l" t="t" r="r" b="b"/>
            <a:pathLst>
              <a:path w="186055" h="125094">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41" name="object 41"/>
          <p:cNvSpPr/>
          <p:nvPr/>
        </p:nvSpPr>
        <p:spPr>
          <a:xfrm>
            <a:off x="752830" y="609254"/>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42" name="object 42"/>
          <p:cNvSpPr/>
          <p:nvPr/>
        </p:nvSpPr>
        <p:spPr>
          <a:xfrm>
            <a:off x="748835" y="839671"/>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43" name="object 43"/>
          <p:cNvSpPr/>
          <p:nvPr/>
        </p:nvSpPr>
        <p:spPr>
          <a:xfrm>
            <a:off x="979260" y="843653"/>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44" name="object 44"/>
          <p:cNvSpPr/>
          <p:nvPr/>
        </p:nvSpPr>
        <p:spPr>
          <a:xfrm>
            <a:off x="983243" y="613235"/>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45" name="object 45"/>
          <p:cNvSpPr/>
          <p:nvPr/>
        </p:nvSpPr>
        <p:spPr>
          <a:xfrm>
            <a:off x="516740" y="571077"/>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46" name="object 46"/>
          <p:cNvSpPr/>
          <p:nvPr/>
        </p:nvSpPr>
        <p:spPr>
          <a:xfrm>
            <a:off x="710653" y="970239"/>
            <a:ext cx="115570" cy="172085"/>
          </a:xfrm>
          <a:custGeom>
            <a:avLst/>
            <a:gdLst/>
            <a:ahLst/>
            <a:cxnLst/>
            <a:rect l="l" t="t" r="r" b="b"/>
            <a:pathLst>
              <a:path w="115569"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47" name="object 47"/>
          <p:cNvSpPr/>
          <p:nvPr/>
        </p:nvSpPr>
        <p:spPr>
          <a:xfrm>
            <a:off x="1109821" y="832820"/>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48" name="object 48"/>
          <p:cNvSpPr/>
          <p:nvPr/>
        </p:nvSpPr>
        <p:spPr>
          <a:xfrm>
            <a:off x="972391" y="377149"/>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49" name="object 49"/>
          <p:cNvSpPr/>
          <p:nvPr/>
        </p:nvSpPr>
        <p:spPr>
          <a:xfrm>
            <a:off x="704726" y="793257"/>
            <a:ext cx="86995" cy="58419"/>
          </a:xfrm>
          <a:custGeom>
            <a:avLst/>
            <a:gdLst/>
            <a:ahLst/>
            <a:cxnLst/>
            <a:rect l="l" t="t" r="r" b="b"/>
            <a:pathLst>
              <a:path w="86995" h="58419">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50" name="object 50"/>
          <p:cNvSpPr/>
          <p:nvPr/>
        </p:nvSpPr>
        <p:spPr>
          <a:xfrm>
            <a:off x="932836" y="867658"/>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51" name="object 51"/>
          <p:cNvSpPr/>
          <p:nvPr/>
        </p:nvSpPr>
        <p:spPr>
          <a:xfrm>
            <a:off x="1007250" y="667945"/>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52" name="object 52"/>
          <p:cNvSpPr/>
          <p:nvPr/>
        </p:nvSpPr>
        <p:spPr>
          <a:xfrm>
            <a:off x="807527" y="565125"/>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53" name="object 53"/>
          <p:cNvSpPr/>
          <p:nvPr/>
        </p:nvSpPr>
        <p:spPr>
          <a:xfrm>
            <a:off x="884804" y="654272"/>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54" name="object 54"/>
          <p:cNvSpPr/>
          <p:nvPr/>
        </p:nvSpPr>
        <p:spPr>
          <a:xfrm>
            <a:off x="793857" y="742379"/>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55" name="object 55"/>
          <p:cNvSpPr/>
          <p:nvPr/>
        </p:nvSpPr>
        <p:spPr>
          <a:xfrm>
            <a:off x="881970" y="817850"/>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56" name="object 56"/>
          <p:cNvSpPr/>
          <p:nvPr/>
        </p:nvSpPr>
        <p:spPr>
          <a:xfrm>
            <a:off x="957443" y="745213"/>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57" name="object 57"/>
          <p:cNvSpPr/>
          <p:nvPr/>
        </p:nvSpPr>
        <p:spPr>
          <a:xfrm>
            <a:off x="802180" y="711779"/>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58" name="object 58"/>
          <p:cNvSpPr/>
          <p:nvPr/>
        </p:nvSpPr>
        <p:spPr>
          <a:xfrm>
            <a:off x="851364" y="813015"/>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59" name="object 59"/>
          <p:cNvSpPr/>
          <p:nvPr/>
        </p:nvSpPr>
        <p:spPr>
          <a:xfrm>
            <a:off x="952597" y="778165"/>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60" name="object 60"/>
          <p:cNvSpPr/>
          <p:nvPr/>
        </p:nvSpPr>
        <p:spPr>
          <a:xfrm>
            <a:off x="917746" y="662595"/>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61" name="object 61"/>
          <p:cNvSpPr/>
          <p:nvPr/>
        </p:nvSpPr>
        <p:spPr>
          <a:xfrm>
            <a:off x="849860" y="768130"/>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62" name="object 62"/>
          <p:cNvSpPr/>
          <p:nvPr/>
        </p:nvSpPr>
        <p:spPr>
          <a:xfrm>
            <a:off x="907711" y="786998"/>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63" name="object 63"/>
          <p:cNvSpPr/>
          <p:nvPr/>
        </p:nvSpPr>
        <p:spPr>
          <a:xfrm>
            <a:off x="926576" y="736344"/>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64" name="object 64"/>
          <p:cNvSpPr/>
          <p:nvPr/>
        </p:nvSpPr>
        <p:spPr>
          <a:xfrm>
            <a:off x="875929" y="710269"/>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77" name="object 77"/>
          <p:cNvSpPr txBox="1">
            <a:spLocks noGrp="1"/>
          </p:cNvSpPr>
          <p:nvPr>
            <p:ph type="sldNum" sz="quarter" idx="7"/>
          </p:nvPr>
        </p:nvSpPr>
        <p:spPr>
          <a:xfrm>
            <a:off x="3826656" y="9715108"/>
            <a:ext cx="211944" cy="159018"/>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17</a:t>
            </a:fld>
            <a:endParaRPr spc="105" dirty="0"/>
          </a:p>
        </p:txBody>
      </p:sp>
      <p:sp>
        <p:nvSpPr>
          <p:cNvPr id="75" name="object 75"/>
          <p:cNvSpPr txBox="1"/>
          <p:nvPr/>
        </p:nvSpPr>
        <p:spPr>
          <a:xfrm>
            <a:off x="7317255" y="2864228"/>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sp>
        <p:nvSpPr>
          <p:cNvPr id="79" name="object 64">
            <a:extLst>
              <a:ext uri="{FF2B5EF4-FFF2-40B4-BE49-F238E27FC236}">
                <a16:creationId xmlns:a16="http://schemas.microsoft.com/office/drawing/2014/main" id="{DECDD733-DC71-4628-AABD-F36D7B1E10CB}"/>
              </a:ext>
            </a:extLst>
          </p:cNvPr>
          <p:cNvSpPr/>
          <p:nvPr/>
        </p:nvSpPr>
        <p:spPr>
          <a:xfrm>
            <a:off x="7081043" y="0"/>
            <a:ext cx="691515" cy="10058400"/>
          </a:xfrm>
          <a:custGeom>
            <a:avLst/>
            <a:gdLst/>
            <a:ahLst/>
            <a:cxnLst/>
            <a:rect l="l" t="t" r="r" b="b"/>
            <a:pathLst>
              <a:path w="691515" h="10058400">
                <a:moveTo>
                  <a:pt x="0" y="0"/>
                </a:moveTo>
                <a:lnTo>
                  <a:pt x="0" y="10058399"/>
                </a:lnTo>
                <a:lnTo>
                  <a:pt x="691356" y="10058399"/>
                </a:lnTo>
                <a:lnTo>
                  <a:pt x="691356" y="0"/>
                </a:lnTo>
                <a:lnTo>
                  <a:pt x="0" y="0"/>
                </a:lnTo>
                <a:close/>
              </a:path>
            </a:pathLst>
          </a:custGeom>
          <a:solidFill>
            <a:srgbClr val="03989D"/>
          </a:solidFill>
        </p:spPr>
        <p:txBody>
          <a:bodyPr wrap="square" lIns="0" tIns="0" rIns="0" bIns="0" rtlCol="0"/>
          <a:lstStyle/>
          <a:p>
            <a:endParaRPr dirty="0"/>
          </a:p>
        </p:txBody>
      </p:sp>
      <p:sp>
        <p:nvSpPr>
          <p:cNvPr id="81" name="TextBox 80">
            <a:extLst>
              <a:ext uri="{FF2B5EF4-FFF2-40B4-BE49-F238E27FC236}">
                <a16:creationId xmlns:a16="http://schemas.microsoft.com/office/drawing/2014/main" id="{C28F271E-2BDF-4410-90CE-D7BB5E2C8103}"/>
              </a:ext>
            </a:extLst>
          </p:cNvPr>
          <p:cNvSpPr txBox="1"/>
          <p:nvPr/>
        </p:nvSpPr>
        <p:spPr>
          <a:xfrm rot="16200000">
            <a:off x="4812141" y="6008354"/>
            <a:ext cx="5229317" cy="584775"/>
          </a:xfrm>
          <a:prstGeom prst="rect">
            <a:avLst/>
          </a:prstGeom>
          <a:noFill/>
        </p:spPr>
        <p:txBody>
          <a:bodyPr wrap="none" rtlCol="0">
            <a:spAutoFit/>
          </a:bodyPr>
          <a:lstStyle/>
          <a:p>
            <a:r>
              <a:rPr lang="en-US" sz="3200" b="1" dirty="0">
                <a:solidFill>
                  <a:schemeClr val="bg1"/>
                </a:solidFill>
              </a:rPr>
              <a:t>PARISH EVENT CENTER  FLOW</a:t>
            </a:r>
          </a:p>
        </p:txBody>
      </p:sp>
      <p:sp>
        <p:nvSpPr>
          <p:cNvPr id="137" name="object 76">
            <a:extLst>
              <a:ext uri="{FF2B5EF4-FFF2-40B4-BE49-F238E27FC236}">
                <a16:creationId xmlns:a16="http://schemas.microsoft.com/office/drawing/2014/main" id="{3FDED768-A71F-47FB-B154-1F4DAE2F0625}"/>
              </a:ext>
            </a:extLst>
          </p:cNvPr>
          <p:cNvSpPr txBox="1">
            <a:spLocks/>
          </p:cNvSpPr>
          <p:nvPr/>
        </p:nvSpPr>
        <p:spPr>
          <a:xfrm>
            <a:off x="1793663" y="304800"/>
            <a:ext cx="3965575" cy="425758"/>
          </a:xfrm>
          <a:prstGeom prst="rect">
            <a:avLst/>
          </a:prstGeom>
        </p:spPr>
        <p:txBody>
          <a:bodyPr vert="horz" wrap="square" lIns="0" tIns="15240" rIns="0" bIns="0" rtlCol="0">
            <a:spAutoFit/>
          </a:bodyPr>
          <a:lstStyle>
            <a:lvl1pPr>
              <a:defRPr>
                <a:latin typeface="+mj-lt"/>
                <a:ea typeface="+mj-ea"/>
                <a:cs typeface="+mj-cs"/>
              </a:defRPr>
            </a:lvl1pPr>
          </a:lstStyle>
          <a:p>
            <a:pPr marL="12700">
              <a:lnSpc>
                <a:spcPts val="3210"/>
              </a:lnSpc>
              <a:spcBef>
                <a:spcPts val="120"/>
              </a:spcBef>
            </a:pPr>
            <a:r>
              <a:rPr lang="en-US" sz="2400" spc="80" dirty="0">
                <a:solidFill>
                  <a:srgbClr val="03989D"/>
                </a:solidFill>
                <a:latin typeface="Arial Black"/>
                <a:cs typeface="Arial Black"/>
              </a:rPr>
              <a:t>LAYOUT </a:t>
            </a:r>
            <a:r>
              <a:rPr lang="en-US" sz="2800" spc="55" dirty="0">
                <a:solidFill>
                  <a:srgbClr val="03989D"/>
                </a:solidFill>
              </a:rPr>
              <a:t>&amp; FLOW</a:t>
            </a:r>
            <a:endParaRPr lang="en-US" sz="2450" b="1" kern="0" dirty="0">
              <a:solidFill>
                <a:srgbClr val="03989D"/>
              </a:solidFill>
              <a:latin typeface="Arial Black"/>
              <a:cs typeface="Arial Black"/>
            </a:endParaRPr>
          </a:p>
        </p:txBody>
      </p:sp>
      <p:sp>
        <p:nvSpPr>
          <p:cNvPr id="138" name="object 73">
            <a:extLst>
              <a:ext uri="{FF2B5EF4-FFF2-40B4-BE49-F238E27FC236}">
                <a16:creationId xmlns:a16="http://schemas.microsoft.com/office/drawing/2014/main" id="{1A1A930A-6AC6-48A1-A110-4C9AAB9C57B0}"/>
              </a:ext>
            </a:extLst>
          </p:cNvPr>
          <p:cNvSpPr txBox="1"/>
          <p:nvPr/>
        </p:nvSpPr>
        <p:spPr>
          <a:xfrm>
            <a:off x="1750969" y="840914"/>
            <a:ext cx="4849495" cy="430887"/>
          </a:xfrm>
          <a:prstGeom prst="rect">
            <a:avLst/>
          </a:prstGeom>
        </p:spPr>
        <p:txBody>
          <a:bodyPr vert="horz" wrap="square" lIns="0" tIns="15240" rIns="0" bIns="0" rtlCol="0">
            <a:spAutoFit/>
          </a:bodyPr>
          <a:lstStyle/>
          <a:p>
            <a:pPr marL="12700">
              <a:lnSpc>
                <a:spcPct val="100000"/>
              </a:lnSpc>
              <a:spcBef>
                <a:spcPts val="120"/>
              </a:spcBef>
            </a:pPr>
            <a:r>
              <a:rPr lang="en-US" sz="2700" b="1" spc="204" dirty="0">
                <a:solidFill>
                  <a:srgbClr val="FF904D"/>
                </a:solidFill>
                <a:latin typeface="Arial"/>
                <a:cs typeface="Arial"/>
              </a:rPr>
              <a:t>Parish Event Center</a:t>
            </a:r>
          </a:p>
        </p:txBody>
      </p:sp>
      <p:grpSp>
        <p:nvGrpSpPr>
          <p:cNvPr id="3125" name="Group 3124">
            <a:extLst>
              <a:ext uri="{FF2B5EF4-FFF2-40B4-BE49-F238E27FC236}">
                <a16:creationId xmlns:a16="http://schemas.microsoft.com/office/drawing/2014/main" id="{8EA5E719-1C7A-4841-BE4E-35FA4C74E2DD}"/>
              </a:ext>
            </a:extLst>
          </p:cNvPr>
          <p:cNvGrpSpPr/>
          <p:nvPr/>
        </p:nvGrpSpPr>
        <p:grpSpPr>
          <a:xfrm>
            <a:off x="397903" y="1833185"/>
            <a:ext cx="6298765" cy="4357490"/>
            <a:chOff x="397903" y="1833185"/>
            <a:chExt cx="6298765" cy="4357490"/>
          </a:xfrm>
        </p:grpSpPr>
        <p:grpSp>
          <p:nvGrpSpPr>
            <p:cNvPr id="3124" name="Group 3123">
              <a:extLst>
                <a:ext uri="{FF2B5EF4-FFF2-40B4-BE49-F238E27FC236}">
                  <a16:creationId xmlns:a16="http://schemas.microsoft.com/office/drawing/2014/main" id="{9577A717-FDCF-4E14-AC0B-BDE041E80834}"/>
                </a:ext>
              </a:extLst>
            </p:cNvPr>
            <p:cNvGrpSpPr/>
            <p:nvPr/>
          </p:nvGrpSpPr>
          <p:grpSpPr>
            <a:xfrm>
              <a:off x="397903" y="1833185"/>
              <a:ext cx="6298765" cy="4357490"/>
              <a:chOff x="43616" y="1607331"/>
              <a:chExt cx="6968498" cy="4731359"/>
            </a:xfrm>
          </p:grpSpPr>
          <p:sp>
            <p:nvSpPr>
              <p:cNvPr id="263" name="object 17">
                <a:extLst>
                  <a:ext uri="{FF2B5EF4-FFF2-40B4-BE49-F238E27FC236}">
                    <a16:creationId xmlns:a16="http://schemas.microsoft.com/office/drawing/2014/main" id="{493EDECB-EBC6-4A02-B852-52DC060F08DF}"/>
                  </a:ext>
                </a:extLst>
              </p:cNvPr>
              <p:cNvSpPr/>
              <p:nvPr/>
            </p:nvSpPr>
            <p:spPr>
              <a:xfrm rot="16200000">
                <a:off x="6205985" y="2853532"/>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chemeClr val="accent5"/>
              </a:solidFill>
            </p:spPr>
            <p:txBody>
              <a:bodyPr wrap="square" lIns="0" tIns="0" rIns="0" bIns="0" rtlCol="0"/>
              <a:lstStyle/>
              <a:p>
                <a:endParaRPr sz="1391" dirty="0"/>
              </a:p>
            </p:txBody>
          </p:sp>
          <p:pic>
            <p:nvPicPr>
              <p:cNvPr id="3120" name="Picture 3119">
                <a:extLst>
                  <a:ext uri="{FF2B5EF4-FFF2-40B4-BE49-F238E27FC236}">
                    <a16:creationId xmlns:a16="http://schemas.microsoft.com/office/drawing/2014/main" id="{8582725C-27E3-4165-AACF-BD1D2354BF09}"/>
                  </a:ext>
                </a:extLst>
              </p:cNvPr>
              <p:cNvPicPr>
                <a:picLocks noChangeAspect="1"/>
              </p:cNvPicPr>
              <p:nvPr/>
            </p:nvPicPr>
            <p:blipFill>
              <a:blip r:embed="rId2"/>
              <a:stretch>
                <a:fillRect/>
              </a:stretch>
            </p:blipFill>
            <p:spPr>
              <a:xfrm>
                <a:off x="43616" y="1607331"/>
                <a:ext cx="6968498" cy="4731359"/>
              </a:xfrm>
              <a:prstGeom prst="rect">
                <a:avLst/>
              </a:prstGeom>
            </p:spPr>
          </p:pic>
          <p:sp>
            <p:nvSpPr>
              <p:cNvPr id="3121" name="Oval 3120">
                <a:extLst>
                  <a:ext uri="{FF2B5EF4-FFF2-40B4-BE49-F238E27FC236}">
                    <a16:creationId xmlns:a16="http://schemas.microsoft.com/office/drawing/2014/main" id="{D6CFC255-EC25-4213-9479-CD0F165F9BE6}"/>
                  </a:ext>
                </a:extLst>
              </p:cNvPr>
              <p:cNvSpPr/>
              <p:nvPr/>
            </p:nvSpPr>
            <p:spPr>
              <a:xfrm flipH="1">
                <a:off x="3048000" y="1892750"/>
                <a:ext cx="227707" cy="2949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64" name="object 17">
                <a:extLst>
                  <a:ext uri="{FF2B5EF4-FFF2-40B4-BE49-F238E27FC236}">
                    <a16:creationId xmlns:a16="http://schemas.microsoft.com/office/drawing/2014/main" id="{FE60BB2F-FCE5-43D2-9587-AE891156BEC4}"/>
                  </a:ext>
                </a:extLst>
              </p:cNvPr>
              <p:cNvSpPr/>
              <p:nvPr/>
            </p:nvSpPr>
            <p:spPr>
              <a:xfrm rot="16200000">
                <a:off x="4655445" y="2536123"/>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chemeClr val="accent5"/>
              </a:solidFill>
            </p:spPr>
            <p:txBody>
              <a:bodyPr wrap="square" lIns="0" tIns="0" rIns="0" bIns="0" rtlCol="0"/>
              <a:lstStyle/>
              <a:p>
                <a:endParaRPr sz="1391" dirty="0"/>
              </a:p>
            </p:txBody>
          </p:sp>
          <p:sp>
            <p:nvSpPr>
              <p:cNvPr id="265" name="object 23">
                <a:extLst>
                  <a:ext uri="{FF2B5EF4-FFF2-40B4-BE49-F238E27FC236}">
                    <a16:creationId xmlns:a16="http://schemas.microsoft.com/office/drawing/2014/main" id="{BE7D6A19-F68A-42C8-8580-51893488113A}"/>
                  </a:ext>
                </a:extLst>
              </p:cNvPr>
              <p:cNvSpPr/>
              <p:nvPr/>
            </p:nvSpPr>
            <p:spPr>
              <a:xfrm rot="16003513" flipH="1">
                <a:off x="2595363" y="2625141"/>
                <a:ext cx="399027" cy="279004"/>
              </a:xfrm>
              <a:custGeom>
                <a:avLst/>
                <a:gdLst/>
                <a:ahLst/>
                <a:cxnLst/>
                <a:rect l="l" t="t" r="r" b="b"/>
                <a:pathLst>
                  <a:path w="430529" h="279400">
                    <a:moveTo>
                      <a:pt x="301243" y="0"/>
                    </a:moveTo>
                    <a:lnTo>
                      <a:pt x="301243" y="37718"/>
                    </a:lnTo>
                    <a:lnTo>
                      <a:pt x="247522" y="37718"/>
                    </a:lnTo>
                    <a:lnTo>
                      <a:pt x="181695" y="41985"/>
                    </a:lnTo>
                    <a:lnTo>
                      <a:pt x="122559" y="54026"/>
                    </a:lnTo>
                    <a:lnTo>
                      <a:pt x="72469" y="72707"/>
                    </a:lnTo>
                    <a:lnTo>
                      <a:pt x="33777" y="96891"/>
                    </a:lnTo>
                    <a:lnTo>
                      <a:pt x="0" y="157226"/>
                    </a:lnTo>
                    <a:lnTo>
                      <a:pt x="0" y="279400"/>
                    </a:lnTo>
                    <a:lnTo>
                      <a:pt x="128904" y="279400"/>
                    </a:lnTo>
                    <a:lnTo>
                      <a:pt x="128904" y="157225"/>
                    </a:lnTo>
                    <a:lnTo>
                      <a:pt x="138223" y="142619"/>
                    </a:lnTo>
                    <a:lnTo>
                      <a:pt x="163639" y="130667"/>
                    </a:lnTo>
                    <a:lnTo>
                      <a:pt x="201342" y="122596"/>
                    </a:lnTo>
                    <a:lnTo>
                      <a:pt x="247522" y="119633"/>
                    </a:lnTo>
                    <a:lnTo>
                      <a:pt x="362945" y="119633"/>
                    </a:lnTo>
                    <a:lnTo>
                      <a:pt x="430275" y="78612"/>
                    </a:lnTo>
                    <a:lnTo>
                      <a:pt x="301243" y="0"/>
                    </a:lnTo>
                    <a:close/>
                  </a:path>
                  <a:path w="430529" h="279400">
                    <a:moveTo>
                      <a:pt x="362945" y="119633"/>
                    </a:moveTo>
                    <a:lnTo>
                      <a:pt x="301243" y="119633"/>
                    </a:lnTo>
                    <a:lnTo>
                      <a:pt x="301243" y="157226"/>
                    </a:lnTo>
                    <a:lnTo>
                      <a:pt x="362945" y="119633"/>
                    </a:lnTo>
                    <a:close/>
                  </a:path>
                </a:pathLst>
              </a:custGeom>
              <a:solidFill>
                <a:schemeClr val="accent5"/>
              </a:solidFill>
            </p:spPr>
            <p:txBody>
              <a:bodyPr wrap="square" lIns="0" tIns="0" rIns="0" bIns="0" rtlCol="0"/>
              <a:lstStyle/>
              <a:p>
                <a:endParaRPr sz="1391" dirty="0"/>
              </a:p>
            </p:txBody>
          </p:sp>
          <p:sp>
            <p:nvSpPr>
              <p:cNvPr id="3122" name="TextBox 3121">
                <a:extLst>
                  <a:ext uri="{FF2B5EF4-FFF2-40B4-BE49-F238E27FC236}">
                    <a16:creationId xmlns:a16="http://schemas.microsoft.com/office/drawing/2014/main" id="{745ECBD6-FDCC-41A3-8543-379ABF9CF5CD}"/>
                  </a:ext>
                </a:extLst>
              </p:cNvPr>
              <p:cNvSpPr txBox="1"/>
              <p:nvPr/>
            </p:nvSpPr>
            <p:spPr>
              <a:xfrm>
                <a:off x="962045" y="3961849"/>
                <a:ext cx="1030539" cy="369332"/>
              </a:xfrm>
              <a:prstGeom prst="rect">
                <a:avLst/>
              </a:prstGeom>
              <a:noFill/>
            </p:spPr>
            <p:txBody>
              <a:bodyPr wrap="none" rtlCol="0">
                <a:spAutoFit/>
              </a:bodyPr>
              <a:lstStyle/>
              <a:p>
                <a:r>
                  <a:rPr lang="en-US" dirty="0"/>
                  <a:t>Ballroom</a:t>
                </a:r>
              </a:p>
            </p:txBody>
          </p:sp>
          <p:sp>
            <p:nvSpPr>
              <p:cNvPr id="267" name="TextBox 266">
                <a:extLst>
                  <a:ext uri="{FF2B5EF4-FFF2-40B4-BE49-F238E27FC236}">
                    <a16:creationId xmlns:a16="http://schemas.microsoft.com/office/drawing/2014/main" id="{7E9FE4BC-71E3-440F-9D80-348FE169E199}"/>
                  </a:ext>
                </a:extLst>
              </p:cNvPr>
              <p:cNvSpPr txBox="1"/>
              <p:nvPr/>
            </p:nvSpPr>
            <p:spPr>
              <a:xfrm>
                <a:off x="4433955" y="2084465"/>
                <a:ext cx="1453796" cy="369332"/>
              </a:xfrm>
              <a:prstGeom prst="rect">
                <a:avLst/>
              </a:prstGeom>
              <a:noFill/>
            </p:spPr>
            <p:txBody>
              <a:bodyPr wrap="none" rtlCol="0">
                <a:spAutoFit/>
              </a:bodyPr>
              <a:lstStyle/>
              <a:p>
                <a:r>
                  <a:rPr lang="en-US" dirty="0"/>
                  <a:t>Main Hallway</a:t>
                </a:r>
              </a:p>
            </p:txBody>
          </p:sp>
          <p:sp>
            <p:nvSpPr>
              <p:cNvPr id="268" name="object 17">
                <a:extLst>
                  <a:ext uri="{FF2B5EF4-FFF2-40B4-BE49-F238E27FC236}">
                    <a16:creationId xmlns:a16="http://schemas.microsoft.com/office/drawing/2014/main" id="{5A77F8AC-D347-41BC-BC1E-82D6B9AD73E3}"/>
                  </a:ext>
                </a:extLst>
              </p:cNvPr>
              <p:cNvSpPr/>
              <p:nvPr/>
            </p:nvSpPr>
            <p:spPr>
              <a:xfrm rot="17774191">
                <a:off x="3625476" y="2368660"/>
                <a:ext cx="141316" cy="532390"/>
              </a:xfrm>
              <a:custGeom>
                <a:avLst/>
                <a:gdLst/>
                <a:ahLst/>
                <a:cxnLst/>
                <a:rect l="l" t="t" r="r" b="b"/>
                <a:pathLst>
                  <a:path w="182879" h="688975">
                    <a:moveTo>
                      <a:pt x="137160" y="172211"/>
                    </a:moveTo>
                    <a:lnTo>
                      <a:pt x="45720" y="172211"/>
                    </a:lnTo>
                    <a:lnTo>
                      <a:pt x="45720" y="688466"/>
                    </a:lnTo>
                    <a:lnTo>
                      <a:pt x="137160" y="688466"/>
                    </a:lnTo>
                    <a:lnTo>
                      <a:pt x="137160" y="172211"/>
                    </a:lnTo>
                    <a:close/>
                  </a:path>
                  <a:path w="182879" h="688975">
                    <a:moveTo>
                      <a:pt x="91440" y="0"/>
                    </a:moveTo>
                    <a:lnTo>
                      <a:pt x="0" y="172211"/>
                    </a:lnTo>
                    <a:lnTo>
                      <a:pt x="182880" y="172211"/>
                    </a:lnTo>
                    <a:lnTo>
                      <a:pt x="91440" y="0"/>
                    </a:lnTo>
                    <a:close/>
                  </a:path>
                </a:pathLst>
              </a:custGeom>
              <a:solidFill>
                <a:schemeClr val="accent5"/>
              </a:solidFill>
            </p:spPr>
            <p:txBody>
              <a:bodyPr wrap="square" lIns="0" tIns="0" rIns="0" bIns="0" rtlCol="0"/>
              <a:lstStyle/>
              <a:p>
                <a:endParaRPr sz="1391" dirty="0"/>
              </a:p>
            </p:txBody>
          </p:sp>
          <p:sp>
            <p:nvSpPr>
              <p:cNvPr id="270" name="object 31">
                <a:extLst>
                  <a:ext uri="{FF2B5EF4-FFF2-40B4-BE49-F238E27FC236}">
                    <a16:creationId xmlns:a16="http://schemas.microsoft.com/office/drawing/2014/main" id="{45B9BFDC-51F3-4BF9-B329-4437489D69F9}"/>
                  </a:ext>
                </a:extLst>
              </p:cNvPr>
              <p:cNvSpPr/>
              <p:nvPr/>
            </p:nvSpPr>
            <p:spPr>
              <a:xfrm flipH="1" flipV="1">
                <a:off x="6477000" y="3352800"/>
                <a:ext cx="147821" cy="141422"/>
              </a:xfrm>
              <a:prstGeom prst="rect">
                <a:avLst/>
              </a:prstGeom>
              <a:blipFill>
                <a:blip r:embed="rId3" cstate="print"/>
                <a:stretch>
                  <a:fillRect/>
                </a:stretch>
              </a:blipFill>
            </p:spPr>
            <p:txBody>
              <a:bodyPr wrap="square" lIns="0" tIns="0" rIns="0" bIns="0" rtlCol="0"/>
              <a:lstStyle/>
              <a:p>
                <a:endParaRPr sz="1391" dirty="0"/>
              </a:p>
            </p:txBody>
          </p:sp>
        </p:grpSp>
        <p:sp>
          <p:nvSpPr>
            <p:cNvPr id="3123" name="Rectangle 3122">
              <a:extLst>
                <a:ext uri="{FF2B5EF4-FFF2-40B4-BE49-F238E27FC236}">
                  <a16:creationId xmlns:a16="http://schemas.microsoft.com/office/drawing/2014/main" id="{C8EB28AC-44D9-404F-8E06-1B3F3ACF1D59}"/>
                </a:ext>
              </a:extLst>
            </p:cNvPr>
            <p:cNvSpPr/>
            <p:nvPr/>
          </p:nvSpPr>
          <p:spPr>
            <a:xfrm>
              <a:off x="6346597" y="3636013"/>
              <a:ext cx="346389" cy="30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26" name="Rectangle 3125">
            <a:extLst>
              <a:ext uri="{FF2B5EF4-FFF2-40B4-BE49-F238E27FC236}">
                <a16:creationId xmlns:a16="http://schemas.microsoft.com/office/drawing/2014/main" id="{9C745E6F-F126-43C5-AA8B-F0AEFDF0CD3D}"/>
              </a:ext>
            </a:extLst>
          </p:cNvPr>
          <p:cNvSpPr/>
          <p:nvPr/>
        </p:nvSpPr>
        <p:spPr>
          <a:xfrm>
            <a:off x="152400" y="304800"/>
            <a:ext cx="1598569"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29" name="Group 3128">
            <a:extLst>
              <a:ext uri="{FF2B5EF4-FFF2-40B4-BE49-F238E27FC236}">
                <a16:creationId xmlns:a16="http://schemas.microsoft.com/office/drawing/2014/main" id="{5C991F33-171C-4912-A7DE-E1627F993C59}"/>
              </a:ext>
            </a:extLst>
          </p:cNvPr>
          <p:cNvGrpSpPr/>
          <p:nvPr/>
        </p:nvGrpSpPr>
        <p:grpSpPr>
          <a:xfrm>
            <a:off x="327131" y="0"/>
            <a:ext cx="3499407" cy="9961727"/>
            <a:chOff x="327131" y="244342"/>
            <a:chExt cx="3499407" cy="9961727"/>
          </a:xfrm>
        </p:grpSpPr>
        <p:pic>
          <p:nvPicPr>
            <p:cNvPr id="274" name="Picture 273">
              <a:extLst>
                <a:ext uri="{FF2B5EF4-FFF2-40B4-BE49-F238E27FC236}">
                  <a16:creationId xmlns:a16="http://schemas.microsoft.com/office/drawing/2014/main" id="{5C5A7F0E-AD59-42B2-B787-3092798C63D4}"/>
                </a:ext>
              </a:extLst>
            </p:cNvPr>
            <p:cNvPicPr>
              <a:picLocks noChangeAspect="1"/>
            </p:cNvPicPr>
            <p:nvPr/>
          </p:nvPicPr>
          <p:blipFill>
            <a:blip r:embed="rId4"/>
            <a:stretch>
              <a:fillRect/>
            </a:stretch>
          </p:blipFill>
          <p:spPr>
            <a:xfrm>
              <a:off x="327131" y="244342"/>
              <a:ext cx="3499407" cy="9961727"/>
            </a:xfrm>
            <a:prstGeom prst="rect">
              <a:avLst/>
            </a:prstGeom>
          </p:spPr>
        </p:pic>
        <p:sp>
          <p:nvSpPr>
            <p:cNvPr id="3128" name="Rectangle 3127">
              <a:extLst>
                <a:ext uri="{FF2B5EF4-FFF2-40B4-BE49-F238E27FC236}">
                  <a16:creationId xmlns:a16="http://schemas.microsoft.com/office/drawing/2014/main" id="{B719FF1B-F97E-40B7-8C3F-BA990BF143CA}"/>
                </a:ext>
              </a:extLst>
            </p:cNvPr>
            <p:cNvSpPr/>
            <p:nvPr/>
          </p:nvSpPr>
          <p:spPr>
            <a:xfrm>
              <a:off x="3581400" y="9982200"/>
              <a:ext cx="245138" cy="159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40295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2219" y="0"/>
            <a:ext cx="1190625" cy="1358900"/>
          </a:xfrm>
          <a:custGeom>
            <a:avLst/>
            <a:gdLst/>
            <a:ahLst/>
            <a:cxnLst/>
            <a:rect l="l" t="t" r="r" b="b"/>
            <a:pathLst>
              <a:path w="1190625" h="1358900">
                <a:moveTo>
                  <a:pt x="0" y="0"/>
                </a:moveTo>
                <a:lnTo>
                  <a:pt x="1190625" y="0"/>
                </a:lnTo>
                <a:lnTo>
                  <a:pt x="1190625" y="1358875"/>
                </a:lnTo>
                <a:lnTo>
                  <a:pt x="0" y="1358875"/>
                </a:lnTo>
                <a:lnTo>
                  <a:pt x="0" y="0"/>
                </a:lnTo>
                <a:close/>
              </a:path>
            </a:pathLst>
          </a:custGeom>
          <a:solidFill>
            <a:srgbClr val="FFD058"/>
          </a:solidFill>
        </p:spPr>
        <p:txBody>
          <a:bodyPr wrap="square" lIns="0" tIns="0" rIns="0" bIns="0" rtlCol="0"/>
          <a:lstStyle/>
          <a:p>
            <a:endParaRPr dirty="0"/>
          </a:p>
        </p:txBody>
      </p:sp>
      <p:sp>
        <p:nvSpPr>
          <p:cNvPr id="3" name="object 3"/>
          <p:cNvSpPr/>
          <p:nvPr/>
        </p:nvSpPr>
        <p:spPr>
          <a:xfrm>
            <a:off x="646118" y="462010"/>
            <a:ext cx="131445" cy="131445"/>
          </a:xfrm>
          <a:custGeom>
            <a:avLst/>
            <a:gdLst/>
            <a:ahLst/>
            <a:cxnLst/>
            <a:rect l="l" t="t" r="r" b="b"/>
            <a:pathLst>
              <a:path w="131445"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4" name="object 4"/>
          <p:cNvSpPr/>
          <p:nvPr/>
        </p:nvSpPr>
        <p:spPr>
          <a:xfrm>
            <a:off x="638211" y="918099"/>
            <a:ext cx="131445" cy="131445"/>
          </a:xfrm>
          <a:custGeom>
            <a:avLst/>
            <a:gdLst/>
            <a:ahLst/>
            <a:cxnLst/>
            <a:rect l="l" t="t" r="r" b="b"/>
            <a:pathLst>
              <a:path w="131445"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5" name="object 5"/>
          <p:cNvSpPr/>
          <p:nvPr/>
        </p:nvSpPr>
        <p:spPr>
          <a:xfrm>
            <a:off x="1094314" y="925986"/>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6" name="object 6"/>
          <p:cNvSpPr/>
          <p:nvPr/>
        </p:nvSpPr>
        <p:spPr>
          <a:xfrm>
            <a:off x="1102201" y="469891"/>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7" name="object 7"/>
          <p:cNvSpPr/>
          <p:nvPr/>
        </p:nvSpPr>
        <p:spPr>
          <a:xfrm>
            <a:off x="907170" y="549807"/>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8" name="object 8"/>
          <p:cNvSpPr/>
          <p:nvPr/>
        </p:nvSpPr>
        <p:spPr>
          <a:xfrm>
            <a:off x="726014" y="725317"/>
            <a:ext cx="93980" cy="63500"/>
          </a:xfrm>
          <a:custGeom>
            <a:avLst/>
            <a:gdLst/>
            <a:ahLst/>
            <a:cxnLst/>
            <a:rect l="l" t="t" r="r" b="b"/>
            <a:pathLst>
              <a:path w="93980"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9" name="object 9"/>
          <p:cNvSpPr/>
          <p:nvPr/>
        </p:nvSpPr>
        <p:spPr>
          <a:xfrm>
            <a:off x="901533" y="875661"/>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10" name="object 10"/>
          <p:cNvSpPr/>
          <p:nvPr/>
        </p:nvSpPr>
        <p:spPr>
          <a:xfrm>
            <a:off x="1051866" y="730959"/>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11" name="object 11"/>
          <p:cNvSpPr/>
          <p:nvPr/>
        </p:nvSpPr>
        <p:spPr>
          <a:xfrm>
            <a:off x="550886" y="826227"/>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12" name="object 12"/>
          <p:cNvSpPr/>
          <p:nvPr/>
        </p:nvSpPr>
        <p:spPr>
          <a:xfrm>
            <a:off x="1002432" y="973510"/>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13" name="object 13"/>
          <p:cNvSpPr/>
          <p:nvPr/>
        </p:nvSpPr>
        <p:spPr>
          <a:xfrm>
            <a:off x="1149724" y="578190"/>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14" name="object 14"/>
          <p:cNvSpPr/>
          <p:nvPr/>
        </p:nvSpPr>
        <p:spPr>
          <a:xfrm>
            <a:off x="754399" y="374675"/>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15" name="object 15"/>
          <p:cNvSpPr/>
          <p:nvPr/>
        </p:nvSpPr>
        <p:spPr>
          <a:xfrm>
            <a:off x="742598" y="664353"/>
            <a:ext cx="86995" cy="58419"/>
          </a:xfrm>
          <a:custGeom>
            <a:avLst/>
            <a:gdLst/>
            <a:ahLst/>
            <a:cxnLst/>
            <a:rect l="l" t="t" r="r" b="b"/>
            <a:pathLst>
              <a:path w="86994"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16" name="object 16"/>
          <p:cNvSpPr/>
          <p:nvPr/>
        </p:nvSpPr>
        <p:spPr>
          <a:xfrm>
            <a:off x="840560" y="866010"/>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17" name="object 17"/>
          <p:cNvSpPr/>
          <p:nvPr/>
        </p:nvSpPr>
        <p:spPr>
          <a:xfrm>
            <a:off x="1042215" y="796575"/>
            <a:ext cx="86995" cy="58419"/>
          </a:xfrm>
          <a:custGeom>
            <a:avLst/>
            <a:gdLst/>
            <a:ahLst/>
            <a:cxnLst/>
            <a:rect l="l" t="t" r="r" b="b"/>
            <a:pathLst>
              <a:path w="86994" h="58419">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18" name="object 18"/>
          <p:cNvSpPr/>
          <p:nvPr/>
        </p:nvSpPr>
        <p:spPr>
          <a:xfrm>
            <a:off x="972782" y="566387"/>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19" name="object 19"/>
          <p:cNvSpPr/>
          <p:nvPr/>
        </p:nvSpPr>
        <p:spPr>
          <a:xfrm>
            <a:off x="862333" y="684115"/>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20" name="object 20"/>
          <p:cNvSpPr/>
          <p:nvPr/>
        </p:nvSpPr>
        <p:spPr>
          <a:xfrm>
            <a:off x="860320" y="799794"/>
            <a:ext cx="33655" cy="33655"/>
          </a:xfrm>
          <a:custGeom>
            <a:avLst/>
            <a:gdLst/>
            <a:ahLst/>
            <a:cxnLst/>
            <a:rect l="l" t="t" r="r" b="b"/>
            <a:pathLst>
              <a:path w="33655" h="33655">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21" name="object 21"/>
          <p:cNvSpPr/>
          <p:nvPr/>
        </p:nvSpPr>
        <p:spPr>
          <a:xfrm>
            <a:off x="976001" y="801786"/>
            <a:ext cx="33655" cy="33655"/>
          </a:xfrm>
          <a:custGeom>
            <a:avLst/>
            <a:gdLst/>
            <a:ahLst/>
            <a:cxnLst/>
            <a:rect l="l" t="t" r="r" b="b"/>
            <a:pathLst>
              <a:path w="33655" h="33655">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22" name="object 22"/>
          <p:cNvSpPr/>
          <p:nvPr/>
        </p:nvSpPr>
        <p:spPr>
          <a:xfrm>
            <a:off x="978005" y="686118"/>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23" name="object 23"/>
          <p:cNvSpPr/>
          <p:nvPr/>
        </p:nvSpPr>
        <p:spPr>
          <a:xfrm>
            <a:off x="928539" y="706380"/>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24" name="object 24"/>
          <p:cNvSpPr/>
          <p:nvPr/>
        </p:nvSpPr>
        <p:spPr>
          <a:xfrm>
            <a:off x="882593" y="750896"/>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25" name="object 25"/>
          <p:cNvSpPr/>
          <p:nvPr/>
        </p:nvSpPr>
        <p:spPr>
          <a:xfrm>
            <a:off x="927107" y="789021"/>
            <a:ext cx="16510" cy="24130"/>
          </a:xfrm>
          <a:custGeom>
            <a:avLst/>
            <a:gdLst/>
            <a:ahLst/>
            <a:cxnLst/>
            <a:rect l="l" t="t" r="r" b="b"/>
            <a:pathLst>
              <a:path w="16509" h="24130">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26" name="object 26"/>
          <p:cNvSpPr/>
          <p:nvPr/>
        </p:nvSpPr>
        <p:spPr>
          <a:xfrm>
            <a:off x="965237" y="752328"/>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27" name="object 27"/>
          <p:cNvSpPr/>
          <p:nvPr/>
        </p:nvSpPr>
        <p:spPr>
          <a:xfrm>
            <a:off x="838184" y="776483"/>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28" name="object 28"/>
          <p:cNvSpPr/>
          <p:nvPr/>
        </p:nvSpPr>
        <p:spPr>
          <a:xfrm>
            <a:off x="952700" y="813846"/>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29" name="object 29"/>
          <p:cNvSpPr/>
          <p:nvPr/>
        </p:nvSpPr>
        <p:spPr>
          <a:xfrm>
            <a:off x="990051" y="713583"/>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30" name="object 30"/>
          <p:cNvSpPr/>
          <p:nvPr/>
        </p:nvSpPr>
        <p:spPr>
          <a:xfrm>
            <a:off x="889796" y="661967"/>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31" name="object 31"/>
          <p:cNvSpPr/>
          <p:nvPr/>
        </p:nvSpPr>
        <p:spPr>
          <a:xfrm>
            <a:off x="886796" y="735436"/>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32" name="object 32"/>
          <p:cNvSpPr/>
          <p:nvPr/>
        </p:nvSpPr>
        <p:spPr>
          <a:xfrm>
            <a:off x="911643" y="786572"/>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33" name="object 33"/>
          <p:cNvSpPr/>
          <p:nvPr/>
        </p:nvSpPr>
        <p:spPr>
          <a:xfrm>
            <a:off x="962787" y="768968"/>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34" name="object 34"/>
          <p:cNvSpPr/>
          <p:nvPr/>
        </p:nvSpPr>
        <p:spPr>
          <a:xfrm>
            <a:off x="945175" y="710589"/>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35" name="object 35"/>
          <p:cNvSpPr/>
          <p:nvPr/>
        </p:nvSpPr>
        <p:spPr>
          <a:xfrm>
            <a:off x="879127" y="344333"/>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36" name="object 36"/>
          <p:cNvSpPr/>
          <p:nvPr/>
        </p:nvSpPr>
        <p:spPr>
          <a:xfrm>
            <a:off x="520540" y="691748"/>
            <a:ext cx="186055" cy="125095"/>
          </a:xfrm>
          <a:custGeom>
            <a:avLst/>
            <a:gdLst/>
            <a:ahLst/>
            <a:cxnLst/>
            <a:rect l="l" t="t" r="r" b="b"/>
            <a:pathLst>
              <a:path w="186054" h="125094">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37" name="object 37"/>
          <p:cNvSpPr/>
          <p:nvPr/>
        </p:nvSpPr>
        <p:spPr>
          <a:xfrm>
            <a:off x="867969" y="989336"/>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38" name="object 38"/>
          <p:cNvSpPr/>
          <p:nvPr/>
        </p:nvSpPr>
        <p:spPr>
          <a:xfrm>
            <a:off x="1165552" y="702914"/>
            <a:ext cx="186055" cy="125095"/>
          </a:xfrm>
          <a:custGeom>
            <a:avLst/>
            <a:gdLst/>
            <a:ahLst/>
            <a:cxnLst/>
            <a:rect l="l" t="t" r="r" b="b"/>
            <a:pathLst>
              <a:path w="186055" h="125094">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39" name="object 39"/>
          <p:cNvSpPr/>
          <p:nvPr/>
        </p:nvSpPr>
        <p:spPr>
          <a:xfrm>
            <a:off x="789455" y="609254"/>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40" name="object 40"/>
          <p:cNvSpPr/>
          <p:nvPr/>
        </p:nvSpPr>
        <p:spPr>
          <a:xfrm>
            <a:off x="785461" y="839671"/>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41" name="object 41"/>
          <p:cNvSpPr/>
          <p:nvPr/>
        </p:nvSpPr>
        <p:spPr>
          <a:xfrm>
            <a:off x="1015886" y="843653"/>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42" name="object 42"/>
          <p:cNvSpPr/>
          <p:nvPr/>
        </p:nvSpPr>
        <p:spPr>
          <a:xfrm>
            <a:off x="1019868" y="613235"/>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43" name="object 43"/>
          <p:cNvSpPr/>
          <p:nvPr/>
        </p:nvSpPr>
        <p:spPr>
          <a:xfrm>
            <a:off x="553366" y="571077"/>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44" name="object 44"/>
          <p:cNvSpPr/>
          <p:nvPr/>
        </p:nvSpPr>
        <p:spPr>
          <a:xfrm>
            <a:off x="747278" y="970239"/>
            <a:ext cx="115570" cy="172085"/>
          </a:xfrm>
          <a:custGeom>
            <a:avLst/>
            <a:gdLst/>
            <a:ahLst/>
            <a:cxnLst/>
            <a:rect l="l" t="t" r="r" b="b"/>
            <a:pathLst>
              <a:path w="115569"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45" name="object 45"/>
          <p:cNvSpPr/>
          <p:nvPr/>
        </p:nvSpPr>
        <p:spPr>
          <a:xfrm>
            <a:off x="1146446" y="832820"/>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46" name="object 46"/>
          <p:cNvSpPr/>
          <p:nvPr/>
        </p:nvSpPr>
        <p:spPr>
          <a:xfrm>
            <a:off x="1009017" y="377149"/>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47" name="object 47"/>
          <p:cNvSpPr/>
          <p:nvPr/>
        </p:nvSpPr>
        <p:spPr>
          <a:xfrm>
            <a:off x="741351" y="793257"/>
            <a:ext cx="86995" cy="58419"/>
          </a:xfrm>
          <a:custGeom>
            <a:avLst/>
            <a:gdLst/>
            <a:ahLst/>
            <a:cxnLst/>
            <a:rect l="l" t="t" r="r" b="b"/>
            <a:pathLst>
              <a:path w="86994" h="58419">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48" name="object 48"/>
          <p:cNvSpPr/>
          <p:nvPr/>
        </p:nvSpPr>
        <p:spPr>
          <a:xfrm>
            <a:off x="969462" y="867658"/>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49" name="object 49"/>
          <p:cNvSpPr/>
          <p:nvPr/>
        </p:nvSpPr>
        <p:spPr>
          <a:xfrm>
            <a:off x="1043875" y="667945"/>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50" name="object 50"/>
          <p:cNvSpPr/>
          <p:nvPr/>
        </p:nvSpPr>
        <p:spPr>
          <a:xfrm>
            <a:off x="844152" y="565125"/>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51" name="object 51"/>
          <p:cNvSpPr/>
          <p:nvPr/>
        </p:nvSpPr>
        <p:spPr>
          <a:xfrm>
            <a:off x="921430" y="654272"/>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52" name="object 52"/>
          <p:cNvSpPr/>
          <p:nvPr/>
        </p:nvSpPr>
        <p:spPr>
          <a:xfrm>
            <a:off x="830483" y="742379"/>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53" name="object 53"/>
          <p:cNvSpPr/>
          <p:nvPr/>
        </p:nvSpPr>
        <p:spPr>
          <a:xfrm>
            <a:off x="918596" y="817850"/>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54" name="object 54"/>
          <p:cNvSpPr/>
          <p:nvPr/>
        </p:nvSpPr>
        <p:spPr>
          <a:xfrm>
            <a:off x="994069" y="745213"/>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55" name="object 55"/>
          <p:cNvSpPr/>
          <p:nvPr/>
        </p:nvSpPr>
        <p:spPr>
          <a:xfrm>
            <a:off x="838806" y="711779"/>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56" name="object 56"/>
          <p:cNvSpPr/>
          <p:nvPr/>
        </p:nvSpPr>
        <p:spPr>
          <a:xfrm>
            <a:off x="887990" y="813015"/>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57" name="object 57"/>
          <p:cNvSpPr/>
          <p:nvPr/>
        </p:nvSpPr>
        <p:spPr>
          <a:xfrm>
            <a:off x="989222" y="778165"/>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58" name="object 58"/>
          <p:cNvSpPr/>
          <p:nvPr/>
        </p:nvSpPr>
        <p:spPr>
          <a:xfrm>
            <a:off x="954372" y="662595"/>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59" name="object 59"/>
          <p:cNvSpPr/>
          <p:nvPr/>
        </p:nvSpPr>
        <p:spPr>
          <a:xfrm>
            <a:off x="886486" y="768130"/>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60" name="object 60"/>
          <p:cNvSpPr/>
          <p:nvPr/>
        </p:nvSpPr>
        <p:spPr>
          <a:xfrm>
            <a:off x="944337" y="786998"/>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61" name="object 61"/>
          <p:cNvSpPr/>
          <p:nvPr/>
        </p:nvSpPr>
        <p:spPr>
          <a:xfrm>
            <a:off x="963201" y="736344"/>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62" name="object 62"/>
          <p:cNvSpPr/>
          <p:nvPr/>
        </p:nvSpPr>
        <p:spPr>
          <a:xfrm>
            <a:off x="912555" y="710269"/>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69" name="object 69"/>
          <p:cNvSpPr txBox="1">
            <a:spLocks noGrp="1"/>
          </p:cNvSpPr>
          <p:nvPr>
            <p:ph type="sldNum" sz="quarter" idx="7"/>
          </p:nvPr>
        </p:nvSpPr>
        <p:spPr>
          <a:xfrm>
            <a:off x="3674256" y="9715108"/>
            <a:ext cx="211944" cy="159018"/>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18</a:t>
            </a:fld>
            <a:endParaRPr spc="105" dirty="0"/>
          </a:p>
        </p:txBody>
      </p:sp>
      <p:sp>
        <p:nvSpPr>
          <p:cNvPr id="68" name="object 68"/>
          <p:cNvSpPr txBox="1"/>
          <p:nvPr/>
        </p:nvSpPr>
        <p:spPr>
          <a:xfrm>
            <a:off x="7282893" y="2864231"/>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grpSp>
        <p:nvGrpSpPr>
          <p:cNvPr id="76" name="Group 75">
            <a:extLst>
              <a:ext uri="{FF2B5EF4-FFF2-40B4-BE49-F238E27FC236}">
                <a16:creationId xmlns:a16="http://schemas.microsoft.com/office/drawing/2014/main" id="{73BA9D42-17B4-4549-83FA-67A29C51E412}"/>
              </a:ext>
            </a:extLst>
          </p:cNvPr>
          <p:cNvGrpSpPr/>
          <p:nvPr/>
        </p:nvGrpSpPr>
        <p:grpSpPr>
          <a:xfrm>
            <a:off x="7081043" y="0"/>
            <a:ext cx="691515" cy="10058400"/>
            <a:chOff x="7081043" y="0"/>
            <a:chExt cx="691515" cy="10058400"/>
          </a:xfrm>
        </p:grpSpPr>
        <p:sp>
          <p:nvSpPr>
            <p:cNvPr id="77" name="object 64">
              <a:extLst>
                <a:ext uri="{FF2B5EF4-FFF2-40B4-BE49-F238E27FC236}">
                  <a16:creationId xmlns:a16="http://schemas.microsoft.com/office/drawing/2014/main" id="{BE65E361-025D-4C95-933A-2DC9E0B1D9CC}"/>
                </a:ext>
              </a:extLst>
            </p:cNvPr>
            <p:cNvSpPr/>
            <p:nvPr/>
          </p:nvSpPr>
          <p:spPr>
            <a:xfrm>
              <a:off x="7081043" y="0"/>
              <a:ext cx="691515" cy="10058400"/>
            </a:xfrm>
            <a:custGeom>
              <a:avLst/>
              <a:gdLst/>
              <a:ahLst/>
              <a:cxnLst/>
              <a:rect l="l" t="t" r="r" b="b"/>
              <a:pathLst>
                <a:path w="691515" h="10058400">
                  <a:moveTo>
                    <a:pt x="0" y="0"/>
                  </a:moveTo>
                  <a:lnTo>
                    <a:pt x="0" y="10058399"/>
                  </a:lnTo>
                  <a:lnTo>
                    <a:pt x="691356" y="10058399"/>
                  </a:lnTo>
                  <a:lnTo>
                    <a:pt x="691356" y="0"/>
                  </a:lnTo>
                  <a:lnTo>
                    <a:pt x="0" y="0"/>
                  </a:lnTo>
                  <a:close/>
                </a:path>
              </a:pathLst>
            </a:custGeom>
            <a:solidFill>
              <a:srgbClr val="03989D"/>
            </a:solidFill>
          </p:spPr>
          <p:txBody>
            <a:bodyPr wrap="square" lIns="0" tIns="0" rIns="0" bIns="0" rtlCol="0"/>
            <a:lstStyle/>
            <a:p>
              <a:endParaRPr dirty="0"/>
            </a:p>
          </p:txBody>
        </p:sp>
        <p:sp>
          <p:nvSpPr>
            <p:cNvPr id="78" name="TextBox 77">
              <a:extLst>
                <a:ext uri="{FF2B5EF4-FFF2-40B4-BE49-F238E27FC236}">
                  <a16:creationId xmlns:a16="http://schemas.microsoft.com/office/drawing/2014/main" id="{B88A1576-BFB3-4590-8DCD-D6C1CDEEF4A3}"/>
                </a:ext>
              </a:extLst>
            </p:cNvPr>
            <p:cNvSpPr txBox="1"/>
            <p:nvPr/>
          </p:nvSpPr>
          <p:spPr>
            <a:xfrm rot="16200000">
              <a:off x="5413447" y="6530273"/>
              <a:ext cx="4044120" cy="584775"/>
            </a:xfrm>
            <a:prstGeom prst="rect">
              <a:avLst/>
            </a:prstGeom>
            <a:noFill/>
          </p:spPr>
          <p:txBody>
            <a:bodyPr wrap="none" rtlCol="0">
              <a:spAutoFit/>
            </a:bodyPr>
            <a:lstStyle/>
            <a:p>
              <a:r>
                <a:rPr lang="en-US" sz="3200" b="1" dirty="0">
                  <a:solidFill>
                    <a:schemeClr val="bg1"/>
                  </a:solidFill>
                </a:rPr>
                <a:t>PARISH EVENT CENTER</a:t>
              </a:r>
            </a:p>
          </p:txBody>
        </p:sp>
      </p:grpSp>
      <p:sp>
        <p:nvSpPr>
          <p:cNvPr id="75" name="object 73">
            <a:extLst>
              <a:ext uri="{FF2B5EF4-FFF2-40B4-BE49-F238E27FC236}">
                <a16:creationId xmlns:a16="http://schemas.microsoft.com/office/drawing/2014/main" id="{45F43EF7-CAC3-4B4D-A868-E0059D4C39AE}"/>
              </a:ext>
            </a:extLst>
          </p:cNvPr>
          <p:cNvSpPr txBox="1"/>
          <p:nvPr/>
        </p:nvSpPr>
        <p:spPr>
          <a:xfrm>
            <a:off x="1811308" y="1129624"/>
            <a:ext cx="4849495" cy="430887"/>
          </a:xfrm>
          <a:prstGeom prst="rect">
            <a:avLst/>
          </a:prstGeom>
        </p:spPr>
        <p:txBody>
          <a:bodyPr vert="horz" wrap="square" lIns="0" tIns="15240" rIns="0" bIns="0" rtlCol="0">
            <a:spAutoFit/>
          </a:bodyPr>
          <a:lstStyle/>
          <a:p>
            <a:pPr marL="12700">
              <a:lnSpc>
                <a:spcPct val="100000"/>
              </a:lnSpc>
              <a:spcBef>
                <a:spcPts val="120"/>
              </a:spcBef>
            </a:pPr>
            <a:r>
              <a:rPr lang="en-US" sz="2700" spc="204" dirty="0">
                <a:solidFill>
                  <a:srgbClr val="FF904D"/>
                </a:solidFill>
                <a:latin typeface="Arial"/>
                <a:cs typeface="Arial"/>
              </a:rPr>
              <a:t>4 Positions</a:t>
            </a:r>
            <a:endParaRPr sz="1400" dirty="0">
              <a:latin typeface="Lucida Sans"/>
              <a:cs typeface="Lucida Sans"/>
            </a:endParaRPr>
          </a:p>
        </p:txBody>
      </p:sp>
      <p:sp>
        <p:nvSpPr>
          <p:cNvPr id="72" name="Content Placeholder 2">
            <a:extLst>
              <a:ext uri="{FF2B5EF4-FFF2-40B4-BE49-F238E27FC236}">
                <a16:creationId xmlns:a16="http://schemas.microsoft.com/office/drawing/2014/main" id="{AEF50040-1BE7-45E6-BF1D-53BC5048230B}"/>
              </a:ext>
            </a:extLst>
          </p:cNvPr>
          <p:cNvSpPr txBox="1">
            <a:spLocks/>
          </p:cNvSpPr>
          <p:nvPr/>
        </p:nvSpPr>
        <p:spPr>
          <a:xfrm>
            <a:off x="342219" y="2337440"/>
            <a:ext cx="6393791" cy="6845299"/>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a:solidFill>
                  <a:srgbClr val="03989D"/>
                </a:solidFill>
              </a:rPr>
              <a:t>OUTSIDE ENTRY DOORS – 1 TOTAL</a:t>
            </a:r>
          </a:p>
          <a:p>
            <a:pPr marL="514350" indent="-230188">
              <a:buFont typeface="+mj-lt"/>
              <a:buAutoNum type="arabicPeriod"/>
            </a:pPr>
            <a:r>
              <a:rPr lang="en-US" sz="1600" kern="0" dirty="0">
                <a:solidFill>
                  <a:prstClr val="black"/>
                </a:solidFill>
              </a:rPr>
              <a:t>Greet, welcome, be friendly. Quietly answer questions.</a:t>
            </a:r>
          </a:p>
          <a:p>
            <a:pPr marL="514350" indent="-230188">
              <a:buFont typeface="+mj-lt"/>
              <a:buAutoNum type="arabicPeriod"/>
            </a:pPr>
            <a:r>
              <a:rPr lang="en-US" sz="1600" kern="0" dirty="0">
                <a:solidFill>
                  <a:prstClr val="black"/>
                </a:solidFill>
              </a:rPr>
              <a:t>Manage the flow into EC Hallway, which becomes Narthex.</a:t>
            </a:r>
          </a:p>
          <a:p>
            <a:pPr marL="514350" indent="-230188">
              <a:buFont typeface="+mj-lt"/>
              <a:buAutoNum type="arabicPeriod"/>
            </a:pPr>
            <a:r>
              <a:rPr lang="en-US" sz="1600" kern="0" dirty="0">
                <a:solidFill>
                  <a:prstClr val="black"/>
                </a:solidFill>
              </a:rPr>
              <a:t>Allow entry of 1 couple or family at a time.</a:t>
            </a:r>
          </a:p>
          <a:p>
            <a:pPr marL="514350" indent="-230188">
              <a:buFont typeface="+mj-lt"/>
              <a:buAutoNum type="arabicPeriod"/>
            </a:pPr>
            <a:r>
              <a:rPr lang="en-US" sz="1600" kern="0" dirty="0">
                <a:solidFill>
                  <a:prstClr val="black"/>
                </a:solidFill>
              </a:rPr>
              <a:t>As Icon-Candle  area is vacated, allow the next couple/family.</a:t>
            </a:r>
          </a:p>
          <a:p>
            <a:pPr marL="514350" indent="-230188">
              <a:buFont typeface="+mj-lt"/>
              <a:buAutoNum type="arabicPeriod"/>
            </a:pPr>
            <a:r>
              <a:rPr lang="en-US" sz="1600" kern="0" dirty="0">
                <a:solidFill>
                  <a:prstClr val="black"/>
                </a:solidFill>
              </a:rPr>
              <a:t>Leave doors open and remain outside for entire service.</a:t>
            </a:r>
          </a:p>
          <a:p>
            <a:endParaRPr lang="en-US" b="1" kern="0" dirty="0"/>
          </a:p>
          <a:p>
            <a:r>
              <a:rPr lang="en-US" b="1" kern="0" dirty="0">
                <a:solidFill>
                  <a:srgbClr val="03989D"/>
                </a:solidFill>
              </a:rPr>
              <a:t>HALLWAY-NARTHEX – 1 TOTAL</a:t>
            </a:r>
          </a:p>
          <a:p>
            <a:pPr marL="514350" indent="-230188">
              <a:buFont typeface="+mj-lt"/>
              <a:buAutoNum type="arabicPeriod"/>
            </a:pPr>
            <a:r>
              <a:rPr lang="en-US" sz="1600" kern="0" dirty="0">
                <a:solidFill>
                  <a:prstClr val="black"/>
                </a:solidFill>
              </a:rPr>
              <a:t>Manage flow to Icon-Candle station, then into the Ballroom.</a:t>
            </a:r>
          </a:p>
          <a:p>
            <a:pPr marL="514350" indent="-230188">
              <a:buFont typeface="+mj-lt"/>
              <a:buAutoNum type="arabicPeriod"/>
            </a:pPr>
            <a:r>
              <a:rPr lang="en-US" sz="1600" kern="0" dirty="0">
                <a:solidFill>
                  <a:prstClr val="black"/>
                </a:solidFill>
              </a:rPr>
              <a:t>Release 1 couple or family at a time to ushers in Ballroom.</a:t>
            </a:r>
          </a:p>
          <a:p>
            <a:pPr marL="514350" indent="-230188">
              <a:buFont typeface="+mj-lt"/>
              <a:buAutoNum type="arabicPeriod"/>
            </a:pPr>
            <a:r>
              <a:rPr lang="en-US" sz="1600" kern="0" dirty="0">
                <a:solidFill>
                  <a:prstClr val="black"/>
                </a:solidFill>
              </a:rPr>
              <a:t>Welcome, be friendly.  Answer questions in quiet voice.</a:t>
            </a:r>
          </a:p>
          <a:p>
            <a:pPr marL="514350" indent="-230188">
              <a:buFont typeface="+mj-lt"/>
              <a:buAutoNum type="arabicPeriod"/>
            </a:pPr>
            <a:r>
              <a:rPr lang="en-US" sz="1600" kern="0" dirty="0">
                <a:solidFill>
                  <a:prstClr val="black"/>
                </a:solidFill>
              </a:rPr>
              <a:t>This Usher will remain in hallway/narthex the entire service.</a:t>
            </a:r>
          </a:p>
          <a:p>
            <a:pPr marL="514350" indent="-230188">
              <a:buFont typeface="+mj-lt"/>
              <a:buAutoNum type="arabicPeriod"/>
            </a:pPr>
            <a:r>
              <a:rPr lang="en-US" sz="1600" kern="0" dirty="0">
                <a:solidFill>
                  <a:prstClr val="black"/>
                </a:solidFill>
              </a:rPr>
              <a:t>At dismissal, exit everyone out the North doors to the parking lot </a:t>
            </a:r>
            <a:r>
              <a:rPr lang="en-US" sz="1600" u="sng" kern="0" dirty="0">
                <a:solidFill>
                  <a:prstClr val="black"/>
                </a:solidFill>
              </a:rPr>
              <a:t>only</a:t>
            </a:r>
            <a:r>
              <a:rPr lang="en-US" sz="1600" kern="0" dirty="0">
                <a:solidFill>
                  <a:prstClr val="black"/>
                </a:solidFill>
              </a:rPr>
              <a:t>.</a:t>
            </a:r>
          </a:p>
          <a:p>
            <a:pPr marL="514350" indent="-230188">
              <a:buFont typeface="+mj-lt"/>
              <a:buAutoNum type="arabicPeriod"/>
            </a:pPr>
            <a:r>
              <a:rPr lang="en-US" sz="1600" kern="0" dirty="0">
                <a:solidFill>
                  <a:prstClr val="black"/>
                </a:solidFill>
              </a:rPr>
              <a:t>Use Stanchions to block South doors to Plaza.</a:t>
            </a:r>
          </a:p>
          <a:p>
            <a:endParaRPr lang="en-US" b="1" kern="0" dirty="0"/>
          </a:p>
          <a:p>
            <a:r>
              <a:rPr lang="en-US" b="1" kern="0" dirty="0">
                <a:solidFill>
                  <a:srgbClr val="03989D"/>
                </a:solidFill>
              </a:rPr>
              <a:t>INSIDE BALLROOM – 2 TOTAL</a:t>
            </a:r>
          </a:p>
          <a:p>
            <a:pPr marL="517525" indent="-233363">
              <a:buFont typeface="+mj-lt"/>
              <a:buAutoNum type="arabicPeriod"/>
            </a:pPr>
            <a:r>
              <a:rPr lang="en-US" sz="1600" kern="0" dirty="0">
                <a:solidFill>
                  <a:prstClr val="black"/>
                </a:solidFill>
              </a:rPr>
              <a:t>1 Usher for each side of Ballroom to seat parishioners.</a:t>
            </a:r>
          </a:p>
          <a:p>
            <a:pPr marL="517525" indent="-233363">
              <a:buFont typeface="+mj-lt"/>
              <a:buAutoNum type="arabicPeriod"/>
            </a:pPr>
            <a:r>
              <a:rPr lang="en-US" sz="1600" kern="0" dirty="0">
                <a:solidFill>
                  <a:prstClr val="black"/>
                </a:solidFill>
              </a:rPr>
              <a:t>Wear Mask and model social distancing.  Be friendly.</a:t>
            </a:r>
          </a:p>
          <a:p>
            <a:pPr marL="517525" indent="-233363">
              <a:buFont typeface="+mj-lt"/>
              <a:buAutoNum type="arabicPeriod"/>
            </a:pPr>
            <a:r>
              <a:rPr lang="en-US" sz="1600" kern="0" dirty="0"/>
              <a:t>Escort to tables, one at a time (single, couple, or family).</a:t>
            </a:r>
          </a:p>
          <a:p>
            <a:pPr marL="517525" indent="-233363">
              <a:buFont typeface="+mj-lt"/>
              <a:buAutoNum type="arabicPeriod"/>
            </a:pPr>
            <a:r>
              <a:rPr lang="en-US" sz="1600" kern="0" dirty="0"/>
              <a:t>Return to entry doors to place next attendee.  </a:t>
            </a:r>
          </a:p>
          <a:p>
            <a:pPr marL="517525" indent="-233363">
              <a:buFont typeface="+mj-lt"/>
              <a:buAutoNum type="arabicPeriod"/>
            </a:pPr>
            <a:r>
              <a:rPr lang="en-US" sz="1600" kern="0" dirty="0"/>
              <a:t>Start from front of Ballroom and place to the back.</a:t>
            </a:r>
          </a:p>
          <a:p>
            <a:pPr marL="517525" indent="-233363">
              <a:buFont typeface="+mj-lt"/>
              <a:buAutoNum type="arabicPeriod"/>
            </a:pPr>
            <a:r>
              <a:rPr lang="en-US" sz="1600" kern="0" dirty="0"/>
              <a:t>Effectively manage special requests for seating, keep to a minimum.</a:t>
            </a:r>
          </a:p>
          <a:p>
            <a:pPr marL="517525" indent="-233363">
              <a:buFont typeface="+mj-lt"/>
              <a:buAutoNum type="arabicPeriod"/>
            </a:pPr>
            <a:r>
              <a:rPr lang="en-US" sz="1600" kern="0" dirty="0"/>
              <a:t>These 2 ushers dismiss for Communion.  </a:t>
            </a:r>
          </a:p>
          <a:p>
            <a:pPr marL="517525" indent="-233363">
              <a:buFont typeface="+mj-lt"/>
              <a:buAutoNum type="arabicPeriod"/>
            </a:pPr>
            <a:r>
              <a:rPr lang="en-US" sz="1600" kern="0" dirty="0"/>
              <a:t>Communion dismissal up center isle.  Return to seats through side doors.</a:t>
            </a:r>
          </a:p>
          <a:p>
            <a:pPr marL="517525" indent="-233363">
              <a:buFont typeface="+mj-lt"/>
              <a:buAutoNum type="arabicPeriod"/>
            </a:pPr>
            <a:r>
              <a:rPr lang="en-US" sz="1600" kern="0" dirty="0"/>
              <a:t>These 2 ushers dismiss the dismissal.</a:t>
            </a:r>
          </a:p>
          <a:p>
            <a:endParaRPr lang="en-US" b="1" kern="0" dirty="0"/>
          </a:p>
        </p:txBody>
      </p:sp>
      <p:sp>
        <p:nvSpPr>
          <p:cNvPr id="73" name="object 76">
            <a:extLst>
              <a:ext uri="{FF2B5EF4-FFF2-40B4-BE49-F238E27FC236}">
                <a16:creationId xmlns:a16="http://schemas.microsoft.com/office/drawing/2014/main" id="{3E577524-7910-4084-B152-F09AAAEDBDF4}"/>
              </a:ext>
            </a:extLst>
          </p:cNvPr>
          <p:cNvSpPr txBox="1">
            <a:spLocks/>
          </p:cNvSpPr>
          <p:nvPr/>
        </p:nvSpPr>
        <p:spPr>
          <a:xfrm>
            <a:off x="1793663" y="303435"/>
            <a:ext cx="3965575" cy="425758"/>
          </a:xfrm>
          <a:prstGeom prst="rect">
            <a:avLst/>
          </a:prstGeom>
        </p:spPr>
        <p:txBody>
          <a:bodyPr vert="horz" wrap="square" lIns="0" tIns="15240" rIns="0" bIns="0" rtlCol="0">
            <a:spAutoFit/>
          </a:bodyPr>
          <a:lstStyle>
            <a:lvl1pPr>
              <a:defRPr>
                <a:latin typeface="+mj-lt"/>
                <a:ea typeface="+mj-ea"/>
                <a:cs typeface="+mj-cs"/>
              </a:defRPr>
            </a:lvl1pPr>
          </a:lstStyle>
          <a:p>
            <a:pPr marL="12700">
              <a:lnSpc>
                <a:spcPts val="3210"/>
              </a:lnSpc>
              <a:spcBef>
                <a:spcPts val="120"/>
              </a:spcBef>
            </a:pPr>
            <a:r>
              <a:rPr lang="en-US" sz="2400" spc="80" dirty="0">
                <a:solidFill>
                  <a:srgbClr val="03989D"/>
                </a:solidFill>
                <a:latin typeface="Arial Black"/>
                <a:cs typeface="Arial Black"/>
              </a:rPr>
              <a:t>USHER </a:t>
            </a:r>
            <a:r>
              <a:rPr lang="en-US" sz="2800" spc="55" dirty="0">
                <a:solidFill>
                  <a:srgbClr val="03989D"/>
                </a:solidFill>
              </a:rPr>
              <a:t>POSITIONING </a:t>
            </a:r>
            <a:endParaRPr lang="en-US" sz="2450" b="1" kern="0" dirty="0">
              <a:solidFill>
                <a:srgbClr val="03989D"/>
              </a:solidFill>
              <a:latin typeface="Arial Black"/>
              <a:cs typeface="Arial Black"/>
            </a:endParaRPr>
          </a:p>
        </p:txBody>
      </p:sp>
      <p:sp>
        <p:nvSpPr>
          <p:cNvPr id="79" name="object 73">
            <a:extLst>
              <a:ext uri="{FF2B5EF4-FFF2-40B4-BE49-F238E27FC236}">
                <a16:creationId xmlns:a16="http://schemas.microsoft.com/office/drawing/2014/main" id="{A4943747-AF61-4FCF-90FC-69A42C6E615B}"/>
              </a:ext>
            </a:extLst>
          </p:cNvPr>
          <p:cNvSpPr txBox="1"/>
          <p:nvPr/>
        </p:nvSpPr>
        <p:spPr>
          <a:xfrm>
            <a:off x="1797976" y="783370"/>
            <a:ext cx="4849495" cy="430887"/>
          </a:xfrm>
          <a:prstGeom prst="rect">
            <a:avLst/>
          </a:prstGeom>
        </p:spPr>
        <p:txBody>
          <a:bodyPr vert="horz" wrap="square" lIns="0" tIns="15240" rIns="0" bIns="0" rtlCol="0">
            <a:spAutoFit/>
          </a:bodyPr>
          <a:lstStyle/>
          <a:p>
            <a:pPr marL="12700">
              <a:spcBef>
                <a:spcPts val="120"/>
              </a:spcBef>
            </a:pPr>
            <a:r>
              <a:rPr lang="en-US" sz="2700" b="1" spc="204" dirty="0">
                <a:solidFill>
                  <a:srgbClr val="FF904D"/>
                </a:solidFill>
                <a:latin typeface="Arial"/>
                <a:cs typeface="Arial"/>
              </a:rPr>
              <a:t>Parish Event Center</a:t>
            </a:r>
          </a:p>
        </p:txBody>
      </p:sp>
    </p:spTree>
    <p:extLst>
      <p:ext uri="{BB962C8B-B14F-4D97-AF65-F5344CB8AC3E}">
        <p14:creationId xmlns:p14="http://schemas.microsoft.com/office/powerpoint/2010/main" val="3424362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ontent Placeholder 2">
            <a:extLst>
              <a:ext uri="{FF2B5EF4-FFF2-40B4-BE49-F238E27FC236}">
                <a16:creationId xmlns:a16="http://schemas.microsoft.com/office/drawing/2014/main" id="{DF91AC5B-2179-4C41-A99C-090669C04B1B}"/>
              </a:ext>
            </a:extLst>
          </p:cNvPr>
          <p:cNvSpPr txBox="1">
            <a:spLocks/>
          </p:cNvSpPr>
          <p:nvPr/>
        </p:nvSpPr>
        <p:spPr>
          <a:xfrm>
            <a:off x="227208" y="1611639"/>
            <a:ext cx="6703695" cy="8511482"/>
          </a:xfrm>
          <a:prstGeom prst="rect">
            <a:avLst/>
          </a:prstGeom>
        </p:spPr>
        <p:txBody>
          <a:bodyPr>
            <a:normAutofit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sz="1400" kern="0" dirty="0">
                <a:solidFill>
                  <a:sysClr val="windowText" lastClr="000000"/>
                </a:solidFill>
              </a:rPr>
              <a:t>Please pray for the health and safety of all who are joining us today.</a:t>
            </a:r>
          </a:p>
          <a:p>
            <a:pPr marL="285750" indent="-285750">
              <a:buFont typeface="Arial" panose="020B0604020202020204" pitchFamily="34" charset="0"/>
              <a:buChar char="•"/>
            </a:pPr>
            <a:endParaRPr lang="en-US" sz="1400" kern="0" dirty="0">
              <a:solidFill>
                <a:sysClr val="windowText" lastClr="000000"/>
              </a:solidFill>
            </a:endParaRPr>
          </a:p>
          <a:p>
            <a:pPr marL="285750" indent="-285750">
              <a:buFont typeface="Arial" panose="020B0604020202020204" pitchFamily="34" charset="0"/>
              <a:buChar char="•"/>
            </a:pPr>
            <a:r>
              <a:rPr lang="en-US" sz="1400" kern="0" dirty="0">
                <a:solidFill>
                  <a:sysClr val="windowText" lastClr="000000"/>
                </a:solidFill>
              </a:rPr>
              <a:t>Our safety guidelines have been designed to comply those of the CDC, the State of California, Orange County Health Department, the City of Irvine and the Metropolis of San Francisco.</a:t>
            </a:r>
          </a:p>
          <a:p>
            <a:pPr marL="285750" indent="-285750">
              <a:buFont typeface="Arial" panose="020B0604020202020204" pitchFamily="34" charset="0"/>
              <a:buChar char="•"/>
            </a:pPr>
            <a:endParaRPr lang="en-US" sz="1400" kern="0" dirty="0">
              <a:solidFill>
                <a:sysClr val="windowText" lastClr="000000"/>
              </a:solidFill>
            </a:endParaRPr>
          </a:p>
          <a:p>
            <a:pPr marL="285750" indent="-285750">
              <a:buFont typeface="Arial" panose="020B0604020202020204" pitchFamily="34" charset="0"/>
              <a:buChar char="•"/>
            </a:pPr>
            <a:r>
              <a:rPr lang="en-US" sz="1400" kern="0" dirty="0">
                <a:solidFill>
                  <a:sysClr val="windowText" lastClr="000000"/>
                </a:solidFill>
              </a:rPr>
              <a:t>Masks must be worn at all times.  Should someone have a medical condition preventing them from wearing a mask, they should be encouraged to return home and participate in the live-streaming of the Liturgy.  However, per recent California state guidelines, the following exceptions do apply:</a:t>
            </a:r>
          </a:p>
          <a:p>
            <a:pPr marL="742950" lvl="1" indent="-285750">
              <a:buSzPct val="75000"/>
              <a:buFont typeface="Wingdings" panose="05000000000000000000" pitchFamily="2" charset="2"/>
              <a:buChar char="v"/>
            </a:pPr>
            <a:r>
              <a:rPr lang="en-US" sz="1400" dirty="0"/>
              <a:t>Persons age two years or under. </a:t>
            </a:r>
          </a:p>
          <a:p>
            <a:pPr marL="742950" lvl="1" indent="-285750">
              <a:buSzPct val="75000"/>
              <a:buFont typeface="Wingdings" panose="05000000000000000000" pitchFamily="2" charset="2"/>
              <a:buChar char="v"/>
            </a:pPr>
            <a:r>
              <a:rPr lang="en-US" sz="1400" dirty="0"/>
              <a:t>Persons with a medical condition, mental health condition, or disability that prevents wearing a face covering. This includes persons with a medical condition for whom wearing a face covering could obstruct breathing or who are unconscious, incapacitated, or otherwise unable to remove a face covering without assistance.</a:t>
            </a:r>
          </a:p>
          <a:p>
            <a:pPr marL="742950" lvl="1" indent="-285750">
              <a:buSzPct val="75000"/>
              <a:buFont typeface="Wingdings" panose="05000000000000000000" pitchFamily="2" charset="2"/>
              <a:buChar char="v"/>
            </a:pPr>
            <a:r>
              <a:rPr lang="en-US" sz="1400" dirty="0"/>
              <a:t>Persons who are hearing impaired, or communicating with a person who is hearing impaired, where the ability to see the mouth is essential for communication. </a:t>
            </a:r>
            <a:endParaRPr lang="en-US" sz="1400" kern="0" dirty="0">
              <a:solidFill>
                <a:sysClr val="windowText" lastClr="000000"/>
              </a:solidFill>
            </a:endParaRPr>
          </a:p>
          <a:p>
            <a:pPr marL="285750" indent="-285750">
              <a:buFont typeface="Arial" panose="020B0604020202020204" pitchFamily="34" charset="0"/>
              <a:buChar char="•"/>
            </a:pPr>
            <a:endParaRPr lang="en-US" sz="1400" kern="0" dirty="0">
              <a:solidFill>
                <a:sysClr val="windowText" lastClr="000000"/>
              </a:solidFill>
            </a:endParaRPr>
          </a:p>
          <a:p>
            <a:pPr marL="285750" indent="-285750">
              <a:buFont typeface="Arial" panose="020B0604020202020204" pitchFamily="34" charset="0"/>
              <a:buChar char="•"/>
            </a:pPr>
            <a:r>
              <a:rPr lang="en-US" sz="1400" kern="0" dirty="0">
                <a:solidFill>
                  <a:sysClr val="windowText" lastClr="000000"/>
                </a:solidFill>
              </a:rPr>
              <a:t>All parishioners must check-in at the screening table;  all ushers and alter servers must be checked-in prior to serving.  </a:t>
            </a:r>
          </a:p>
          <a:p>
            <a:pPr marL="285750" indent="-285750">
              <a:buFont typeface="Arial" panose="020B0604020202020204" pitchFamily="34" charset="0"/>
              <a:buChar char="•"/>
            </a:pPr>
            <a:endParaRPr lang="en-US" sz="1400" kern="0" dirty="0">
              <a:solidFill>
                <a:sysClr val="windowText" lastClr="000000"/>
              </a:solidFill>
            </a:endParaRPr>
          </a:p>
          <a:p>
            <a:pPr marL="285750" indent="-285750">
              <a:buFont typeface="Arial" panose="020B0604020202020204" pitchFamily="34" charset="0"/>
              <a:buChar char="•"/>
            </a:pPr>
            <a:r>
              <a:rPr lang="en-US" sz="1400" kern="0" dirty="0">
                <a:solidFill>
                  <a:sysClr val="windowText" lastClr="000000"/>
                </a:solidFill>
              </a:rPr>
              <a:t>Facility cleaning will be completed by trained staff and not by ushers.</a:t>
            </a:r>
          </a:p>
          <a:p>
            <a:pPr marL="285750" indent="-285750">
              <a:buFont typeface="Arial" panose="020B0604020202020204" pitchFamily="34" charset="0"/>
              <a:buChar char="•"/>
            </a:pPr>
            <a:endParaRPr lang="en-US" sz="1400" kern="0" dirty="0">
              <a:solidFill>
                <a:sysClr val="windowText" lastClr="000000"/>
              </a:solidFill>
            </a:endParaRPr>
          </a:p>
          <a:p>
            <a:pPr marL="285750" indent="-285750">
              <a:buFont typeface="Arial" panose="020B0604020202020204" pitchFamily="34" charset="0"/>
              <a:buChar char="•"/>
            </a:pPr>
            <a:r>
              <a:rPr lang="en-US" sz="1400" kern="0" dirty="0">
                <a:solidFill>
                  <a:sysClr val="windowText" lastClr="000000"/>
                </a:solidFill>
              </a:rPr>
              <a:t>We are “cashless” – only electronic offerings or monies in a sealed envelope can be accepted.</a:t>
            </a:r>
          </a:p>
          <a:p>
            <a:pPr marL="285750" indent="-285750">
              <a:buFont typeface="Arial" panose="020B0604020202020204" pitchFamily="34" charset="0"/>
              <a:buChar char="•"/>
            </a:pPr>
            <a:endParaRPr lang="en-US" sz="1400" kern="0" dirty="0">
              <a:solidFill>
                <a:sysClr val="windowText" lastClr="000000"/>
              </a:solidFill>
            </a:endParaRPr>
          </a:p>
          <a:p>
            <a:pPr marL="285750" indent="-285750">
              <a:buFont typeface="Arial" panose="020B0604020202020204" pitchFamily="34" charset="0"/>
              <a:buChar char="•"/>
            </a:pPr>
            <a:r>
              <a:rPr lang="en-US" sz="1400" kern="0" dirty="0">
                <a:solidFill>
                  <a:sysClr val="windowText" lastClr="000000"/>
                </a:solidFill>
              </a:rPr>
              <a:t>Ushers should wash/sanitize their hands frequently.</a:t>
            </a:r>
          </a:p>
          <a:p>
            <a:pPr marL="285750" indent="-285750">
              <a:buFont typeface="Arial" panose="020B0604020202020204" pitchFamily="34" charset="0"/>
              <a:buChar char="•"/>
            </a:pPr>
            <a:endParaRPr lang="en-US" sz="1400" kern="0" dirty="0">
              <a:solidFill>
                <a:sysClr val="windowText" lastClr="000000"/>
              </a:solidFill>
            </a:endParaRPr>
          </a:p>
          <a:p>
            <a:pPr marL="285750" indent="-285750">
              <a:buFont typeface="Arial" panose="020B0604020202020204" pitchFamily="34" charset="0"/>
              <a:buChar char="•"/>
            </a:pPr>
            <a:r>
              <a:rPr lang="en-US" sz="1400" kern="0" dirty="0">
                <a:solidFill>
                  <a:sysClr val="windowText" lastClr="000000"/>
                </a:solidFill>
              </a:rPr>
              <a:t>If you see a parishioner who looks ill or is exhibiting COVID-like symptoms, do the following:</a:t>
            </a:r>
          </a:p>
          <a:p>
            <a:pPr marL="285750" indent="-285750">
              <a:buFont typeface="Arial" panose="020B0604020202020204" pitchFamily="34" charset="0"/>
              <a:buChar char="•"/>
            </a:pPr>
            <a:endParaRPr lang="en-US" sz="1400" kern="0" dirty="0">
              <a:solidFill>
                <a:sysClr val="windowText" lastClr="000000"/>
              </a:solidFill>
            </a:endParaRPr>
          </a:p>
          <a:p>
            <a:pPr marL="742950" lvl="1" indent="-285750">
              <a:buFont typeface="Arial" panose="020B0604020202020204" pitchFamily="34" charset="0"/>
              <a:buChar char="•"/>
            </a:pPr>
            <a:r>
              <a:rPr lang="en-US" sz="1400" kern="0" dirty="0">
                <a:solidFill>
                  <a:sysClr val="windowText" lastClr="000000"/>
                </a:solidFill>
              </a:rPr>
              <a:t>Have them put on a mask immediately, if not wearing one.</a:t>
            </a:r>
          </a:p>
          <a:p>
            <a:pPr marL="742950" lvl="1" indent="-285750">
              <a:buFont typeface="Arial" panose="020B0604020202020204" pitchFamily="34" charset="0"/>
              <a:buChar char="•"/>
            </a:pPr>
            <a:r>
              <a:rPr lang="en-US" sz="1400" kern="0" dirty="0">
                <a:solidFill>
                  <a:sysClr val="windowText" lastClr="000000"/>
                </a:solidFill>
              </a:rPr>
              <a:t>Ask them to step away from the crowd.</a:t>
            </a:r>
          </a:p>
          <a:p>
            <a:pPr marL="742950" lvl="1" indent="-285750">
              <a:buFont typeface="Arial" panose="020B0604020202020204" pitchFamily="34" charset="0"/>
              <a:buChar char="•"/>
            </a:pPr>
            <a:r>
              <a:rPr lang="en-US" sz="1400" kern="0" dirty="0">
                <a:solidFill>
                  <a:sysClr val="windowText" lastClr="000000"/>
                </a:solidFill>
              </a:rPr>
              <a:t>Maintain your own social distancing.</a:t>
            </a:r>
          </a:p>
          <a:p>
            <a:pPr marL="742950" lvl="1" indent="-285750">
              <a:buFont typeface="Arial" panose="020B0604020202020204" pitchFamily="34" charset="0"/>
              <a:buChar char="•"/>
            </a:pPr>
            <a:r>
              <a:rPr lang="en-US" sz="1400" kern="0" dirty="0">
                <a:solidFill>
                  <a:sysClr val="windowText" lastClr="000000"/>
                </a:solidFill>
              </a:rPr>
              <a:t>Ask them if they are feeling well today and if they have been in contact with anyone with COVID-like symptoms.</a:t>
            </a:r>
          </a:p>
          <a:p>
            <a:pPr marL="742950" lvl="1" indent="-285750">
              <a:buFont typeface="Arial" panose="020B0604020202020204" pitchFamily="34" charset="0"/>
              <a:buChar char="•"/>
            </a:pPr>
            <a:r>
              <a:rPr lang="en-US" sz="1400" kern="0" dirty="0">
                <a:solidFill>
                  <a:sysClr val="windowText" lastClr="000000"/>
                </a:solidFill>
              </a:rPr>
              <a:t>Take their temperature; if over 100.3, they must leave. </a:t>
            </a:r>
          </a:p>
          <a:p>
            <a:pPr marL="742950" lvl="1" indent="-285750">
              <a:buFont typeface="Arial" panose="020B0604020202020204" pitchFamily="34" charset="0"/>
              <a:buChar char="•"/>
            </a:pPr>
            <a:r>
              <a:rPr lang="en-US" sz="1400" kern="0" dirty="0">
                <a:solidFill>
                  <a:sysClr val="windowText" lastClr="000000"/>
                </a:solidFill>
              </a:rPr>
              <a:t>Ask them if they need medical attention at this time.</a:t>
            </a:r>
          </a:p>
          <a:p>
            <a:pPr marL="742950" lvl="1" indent="-285750">
              <a:buFont typeface="Arial" panose="020B0604020202020204" pitchFamily="34" charset="0"/>
              <a:buChar char="•"/>
            </a:pPr>
            <a:r>
              <a:rPr lang="en-US" sz="1400" kern="0" dirty="0">
                <a:solidFill>
                  <a:sysClr val="windowText" lastClr="000000"/>
                </a:solidFill>
              </a:rPr>
              <a:t>If not, ask them to return home and participate in live-streaming of the Liturgy.</a:t>
            </a:r>
          </a:p>
          <a:p>
            <a:pPr marL="742950" lvl="1" indent="-285750">
              <a:buFont typeface="Arial" panose="020B0604020202020204" pitchFamily="34" charset="0"/>
              <a:buChar char="•"/>
            </a:pPr>
            <a:endParaRPr lang="en-US" sz="1400" kern="0" dirty="0">
              <a:solidFill>
                <a:sysClr val="windowText" lastClr="000000"/>
              </a:solidFill>
            </a:endParaRPr>
          </a:p>
          <a:p>
            <a:pPr marL="742950" lvl="1" indent="-285750">
              <a:buFont typeface="Arial" panose="020B0604020202020204" pitchFamily="34" charset="0"/>
              <a:buChar char="•"/>
            </a:pPr>
            <a:endParaRPr lang="en-US" sz="1400" kern="0" dirty="0">
              <a:solidFill>
                <a:sysClr val="windowText" lastClr="000000"/>
              </a:solidFill>
            </a:endParaRPr>
          </a:p>
          <a:p>
            <a:pPr marL="742950" lvl="1" indent="-285750">
              <a:buFont typeface="Arial" panose="020B0604020202020204" pitchFamily="34" charset="0"/>
              <a:buChar char="•"/>
            </a:pPr>
            <a:endParaRPr lang="en-US" kern="0" dirty="0">
              <a:solidFill>
                <a:sysClr val="windowText" lastClr="000000"/>
              </a:solidFill>
            </a:endParaRPr>
          </a:p>
          <a:p>
            <a:endParaRPr lang="en-US" kern="0" dirty="0">
              <a:solidFill>
                <a:sysClr val="windowText" lastClr="000000"/>
              </a:solidFill>
            </a:endParaRPr>
          </a:p>
          <a:p>
            <a:endParaRPr lang="en-US" kern="0" dirty="0">
              <a:solidFill>
                <a:sysClr val="windowText" lastClr="000000"/>
              </a:solidFill>
            </a:endParaRPr>
          </a:p>
        </p:txBody>
      </p:sp>
      <p:sp>
        <p:nvSpPr>
          <p:cNvPr id="3" name="object 3"/>
          <p:cNvSpPr/>
          <p:nvPr/>
        </p:nvSpPr>
        <p:spPr>
          <a:xfrm>
            <a:off x="370814" y="0"/>
            <a:ext cx="1285875" cy="1377315"/>
          </a:xfrm>
          <a:custGeom>
            <a:avLst/>
            <a:gdLst/>
            <a:ahLst/>
            <a:cxnLst/>
            <a:rect l="l" t="t" r="r" b="b"/>
            <a:pathLst>
              <a:path w="1285875" h="1377315">
                <a:moveTo>
                  <a:pt x="0" y="0"/>
                </a:moveTo>
                <a:lnTo>
                  <a:pt x="1285875" y="0"/>
                </a:lnTo>
                <a:lnTo>
                  <a:pt x="1285875" y="1376953"/>
                </a:lnTo>
                <a:lnTo>
                  <a:pt x="0" y="1376953"/>
                </a:lnTo>
                <a:lnTo>
                  <a:pt x="0" y="0"/>
                </a:lnTo>
                <a:close/>
              </a:path>
            </a:pathLst>
          </a:custGeom>
          <a:solidFill>
            <a:srgbClr val="FFD058"/>
          </a:solidFill>
        </p:spPr>
        <p:txBody>
          <a:bodyPr wrap="square" lIns="0" tIns="0" rIns="0" bIns="0" rtlCol="0"/>
          <a:lstStyle/>
          <a:p>
            <a:endParaRPr dirty="0"/>
          </a:p>
        </p:txBody>
      </p:sp>
      <p:sp>
        <p:nvSpPr>
          <p:cNvPr id="4" name="object 4"/>
          <p:cNvSpPr/>
          <p:nvPr/>
        </p:nvSpPr>
        <p:spPr>
          <a:xfrm>
            <a:off x="722914" y="400134"/>
            <a:ext cx="131445" cy="131445"/>
          </a:xfrm>
          <a:custGeom>
            <a:avLst/>
            <a:gdLst/>
            <a:ahLst/>
            <a:cxnLst/>
            <a:rect l="l" t="t" r="r" b="b"/>
            <a:pathLst>
              <a:path w="131444"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5" name="object 5"/>
          <p:cNvSpPr/>
          <p:nvPr/>
        </p:nvSpPr>
        <p:spPr>
          <a:xfrm>
            <a:off x="715007" y="856223"/>
            <a:ext cx="131445" cy="131445"/>
          </a:xfrm>
          <a:custGeom>
            <a:avLst/>
            <a:gdLst/>
            <a:ahLst/>
            <a:cxnLst/>
            <a:rect l="l" t="t" r="r" b="b"/>
            <a:pathLst>
              <a:path w="131444"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6" name="object 6"/>
          <p:cNvSpPr/>
          <p:nvPr/>
        </p:nvSpPr>
        <p:spPr>
          <a:xfrm>
            <a:off x="1171110" y="864110"/>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7" name="object 7"/>
          <p:cNvSpPr/>
          <p:nvPr/>
        </p:nvSpPr>
        <p:spPr>
          <a:xfrm>
            <a:off x="1178997" y="408015"/>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8" name="object 8"/>
          <p:cNvSpPr/>
          <p:nvPr/>
        </p:nvSpPr>
        <p:spPr>
          <a:xfrm>
            <a:off x="983966" y="487931"/>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9" name="object 9"/>
          <p:cNvSpPr/>
          <p:nvPr/>
        </p:nvSpPr>
        <p:spPr>
          <a:xfrm>
            <a:off x="802810" y="663440"/>
            <a:ext cx="93980" cy="63500"/>
          </a:xfrm>
          <a:custGeom>
            <a:avLst/>
            <a:gdLst/>
            <a:ahLst/>
            <a:cxnLst/>
            <a:rect l="l" t="t" r="r" b="b"/>
            <a:pathLst>
              <a:path w="93980"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10" name="object 10"/>
          <p:cNvSpPr/>
          <p:nvPr/>
        </p:nvSpPr>
        <p:spPr>
          <a:xfrm>
            <a:off x="978330" y="813785"/>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11" name="object 11"/>
          <p:cNvSpPr/>
          <p:nvPr/>
        </p:nvSpPr>
        <p:spPr>
          <a:xfrm>
            <a:off x="1128662" y="669083"/>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12" name="object 12"/>
          <p:cNvSpPr/>
          <p:nvPr/>
        </p:nvSpPr>
        <p:spPr>
          <a:xfrm>
            <a:off x="627682" y="764351"/>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13" name="object 13"/>
          <p:cNvSpPr/>
          <p:nvPr/>
        </p:nvSpPr>
        <p:spPr>
          <a:xfrm>
            <a:off x="1079228" y="911633"/>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14" name="object 14"/>
          <p:cNvSpPr/>
          <p:nvPr/>
        </p:nvSpPr>
        <p:spPr>
          <a:xfrm>
            <a:off x="1226521" y="516314"/>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15" name="object 15"/>
          <p:cNvSpPr/>
          <p:nvPr/>
        </p:nvSpPr>
        <p:spPr>
          <a:xfrm>
            <a:off x="831195" y="312799"/>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16" name="object 16"/>
          <p:cNvSpPr/>
          <p:nvPr/>
        </p:nvSpPr>
        <p:spPr>
          <a:xfrm>
            <a:off x="819394" y="602477"/>
            <a:ext cx="86995" cy="58419"/>
          </a:xfrm>
          <a:custGeom>
            <a:avLst/>
            <a:gdLst/>
            <a:ahLst/>
            <a:cxnLst/>
            <a:rect l="l" t="t" r="r" b="b"/>
            <a:pathLst>
              <a:path w="86994"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17" name="object 17"/>
          <p:cNvSpPr/>
          <p:nvPr/>
        </p:nvSpPr>
        <p:spPr>
          <a:xfrm>
            <a:off x="917356" y="804134"/>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18" name="object 18"/>
          <p:cNvSpPr/>
          <p:nvPr/>
        </p:nvSpPr>
        <p:spPr>
          <a:xfrm>
            <a:off x="1119011" y="734699"/>
            <a:ext cx="86995" cy="58419"/>
          </a:xfrm>
          <a:custGeom>
            <a:avLst/>
            <a:gdLst/>
            <a:ahLst/>
            <a:cxnLst/>
            <a:rect l="l" t="t" r="r" b="b"/>
            <a:pathLst>
              <a:path w="86994" h="58420">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19" name="object 19"/>
          <p:cNvSpPr/>
          <p:nvPr/>
        </p:nvSpPr>
        <p:spPr>
          <a:xfrm>
            <a:off x="1049578" y="504511"/>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20" name="object 20"/>
          <p:cNvSpPr/>
          <p:nvPr/>
        </p:nvSpPr>
        <p:spPr>
          <a:xfrm>
            <a:off x="939129" y="622239"/>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21" name="object 21"/>
          <p:cNvSpPr/>
          <p:nvPr/>
        </p:nvSpPr>
        <p:spPr>
          <a:xfrm>
            <a:off x="937116" y="737918"/>
            <a:ext cx="33655" cy="33655"/>
          </a:xfrm>
          <a:custGeom>
            <a:avLst/>
            <a:gdLst/>
            <a:ahLst/>
            <a:cxnLst/>
            <a:rect l="l" t="t" r="r" b="b"/>
            <a:pathLst>
              <a:path w="33655" h="33654">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22" name="object 22"/>
          <p:cNvSpPr/>
          <p:nvPr/>
        </p:nvSpPr>
        <p:spPr>
          <a:xfrm>
            <a:off x="1052797" y="739910"/>
            <a:ext cx="33655" cy="33655"/>
          </a:xfrm>
          <a:custGeom>
            <a:avLst/>
            <a:gdLst/>
            <a:ahLst/>
            <a:cxnLst/>
            <a:rect l="l" t="t" r="r" b="b"/>
            <a:pathLst>
              <a:path w="33655" h="33654">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23" name="object 23"/>
          <p:cNvSpPr/>
          <p:nvPr/>
        </p:nvSpPr>
        <p:spPr>
          <a:xfrm>
            <a:off x="1054801" y="624242"/>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24" name="object 24"/>
          <p:cNvSpPr/>
          <p:nvPr/>
        </p:nvSpPr>
        <p:spPr>
          <a:xfrm>
            <a:off x="1005335" y="644504"/>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25" name="object 25"/>
          <p:cNvSpPr/>
          <p:nvPr/>
        </p:nvSpPr>
        <p:spPr>
          <a:xfrm>
            <a:off x="959389" y="689020"/>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26" name="object 26"/>
          <p:cNvSpPr/>
          <p:nvPr/>
        </p:nvSpPr>
        <p:spPr>
          <a:xfrm>
            <a:off x="1003903" y="727145"/>
            <a:ext cx="16510" cy="24130"/>
          </a:xfrm>
          <a:custGeom>
            <a:avLst/>
            <a:gdLst/>
            <a:ahLst/>
            <a:cxnLst/>
            <a:rect l="l" t="t" r="r" b="b"/>
            <a:pathLst>
              <a:path w="16509" h="24129">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27" name="object 27"/>
          <p:cNvSpPr/>
          <p:nvPr/>
        </p:nvSpPr>
        <p:spPr>
          <a:xfrm>
            <a:off x="1042034" y="690452"/>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28" name="object 28"/>
          <p:cNvSpPr/>
          <p:nvPr/>
        </p:nvSpPr>
        <p:spPr>
          <a:xfrm>
            <a:off x="914980" y="714607"/>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29" name="object 29"/>
          <p:cNvSpPr/>
          <p:nvPr/>
        </p:nvSpPr>
        <p:spPr>
          <a:xfrm>
            <a:off x="1029496" y="751970"/>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30" name="object 30"/>
          <p:cNvSpPr/>
          <p:nvPr/>
        </p:nvSpPr>
        <p:spPr>
          <a:xfrm>
            <a:off x="1066847" y="651707"/>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31" name="object 31"/>
          <p:cNvSpPr/>
          <p:nvPr/>
        </p:nvSpPr>
        <p:spPr>
          <a:xfrm>
            <a:off x="966592" y="600091"/>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32" name="object 32"/>
          <p:cNvSpPr/>
          <p:nvPr/>
        </p:nvSpPr>
        <p:spPr>
          <a:xfrm>
            <a:off x="963592" y="673560"/>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33" name="object 33"/>
          <p:cNvSpPr/>
          <p:nvPr/>
        </p:nvSpPr>
        <p:spPr>
          <a:xfrm>
            <a:off x="988439" y="724696"/>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34" name="object 34"/>
          <p:cNvSpPr/>
          <p:nvPr/>
        </p:nvSpPr>
        <p:spPr>
          <a:xfrm>
            <a:off x="1039583" y="707092"/>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35" name="object 35"/>
          <p:cNvSpPr/>
          <p:nvPr/>
        </p:nvSpPr>
        <p:spPr>
          <a:xfrm>
            <a:off x="1021971" y="648713"/>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36" name="object 36"/>
          <p:cNvSpPr/>
          <p:nvPr/>
        </p:nvSpPr>
        <p:spPr>
          <a:xfrm>
            <a:off x="955923" y="282457"/>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37" name="object 37"/>
          <p:cNvSpPr/>
          <p:nvPr/>
        </p:nvSpPr>
        <p:spPr>
          <a:xfrm>
            <a:off x="597336" y="629872"/>
            <a:ext cx="186055" cy="125095"/>
          </a:xfrm>
          <a:custGeom>
            <a:avLst/>
            <a:gdLst/>
            <a:ahLst/>
            <a:cxnLst/>
            <a:rect l="l" t="t" r="r" b="b"/>
            <a:pathLst>
              <a:path w="186054" h="125095">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38" name="object 38"/>
          <p:cNvSpPr/>
          <p:nvPr/>
        </p:nvSpPr>
        <p:spPr>
          <a:xfrm>
            <a:off x="944765" y="927460"/>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39" name="object 39"/>
          <p:cNvSpPr/>
          <p:nvPr/>
        </p:nvSpPr>
        <p:spPr>
          <a:xfrm>
            <a:off x="1242349" y="641038"/>
            <a:ext cx="186055" cy="125095"/>
          </a:xfrm>
          <a:custGeom>
            <a:avLst/>
            <a:gdLst/>
            <a:ahLst/>
            <a:cxnLst/>
            <a:rect l="l" t="t" r="r" b="b"/>
            <a:pathLst>
              <a:path w="186055" h="125095">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40" name="object 40"/>
          <p:cNvSpPr/>
          <p:nvPr/>
        </p:nvSpPr>
        <p:spPr>
          <a:xfrm>
            <a:off x="866252" y="547378"/>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41" name="object 41"/>
          <p:cNvSpPr/>
          <p:nvPr/>
        </p:nvSpPr>
        <p:spPr>
          <a:xfrm>
            <a:off x="862257" y="777795"/>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42" name="object 42"/>
          <p:cNvSpPr/>
          <p:nvPr/>
        </p:nvSpPr>
        <p:spPr>
          <a:xfrm>
            <a:off x="1092682" y="781777"/>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43" name="object 43"/>
          <p:cNvSpPr/>
          <p:nvPr/>
        </p:nvSpPr>
        <p:spPr>
          <a:xfrm>
            <a:off x="1096664" y="551359"/>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44" name="object 44"/>
          <p:cNvSpPr/>
          <p:nvPr/>
        </p:nvSpPr>
        <p:spPr>
          <a:xfrm>
            <a:off x="630162" y="509201"/>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45" name="object 45"/>
          <p:cNvSpPr/>
          <p:nvPr/>
        </p:nvSpPr>
        <p:spPr>
          <a:xfrm>
            <a:off x="824074" y="908363"/>
            <a:ext cx="115570" cy="172085"/>
          </a:xfrm>
          <a:custGeom>
            <a:avLst/>
            <a:gdLst/>
            <a:ahLst/>
            <a:cxnLst/>
            <a:rect l="l" t="t" r="r" b="b"/>
            <a:pathLst>
              <a:path w="115569"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46" name="object 46"/>
          <p:cNvSpPr/>
          <p:nvPr/>
        </p:nvSpPr>
        <p:spPr>
          <a:xfrm>
            <a:off x="1223242" y="770944"/>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47" name="object 47"/>
          <p:cNvSpPr/>
          <p:nvPr/>
        </p:nvSpPr>
        <p:spPr>
          <a:xfrm>
            <a:off x="1085813" y="315273"/>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48" name="object 48"/>
          <p:cNvSpPr/>
          <p:nvPr/>
        </p:nvSpPr>
        <p:spPr>
          <a:xfrm>
            <a:off x="818148" y="731381"/>
            <a:ext cx="86995" cy="58419"/>
          </a:xfrm>
          <a:custGeom>
            <a:avLst/>
            <a:gdLst/>
            <a:ahLst/>
            <a:cxnLst/>
            <a:rect l="l" t="t" r="r" b="b"/>
            <a:pathLst>
              <a:path w="86994" h="58420">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49" name="object 49"/>
          <p:cNvSpPr/>
          <p:nvPr/>
        </p:nvSpPr>
        <p:spPr>
          <a:xfrm>
            <a:off x="1046258" y="805782"/>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50" name="object 50"/>
          <p:cNvSpPr/>
          <p:nvPr/>
        </p:nvSpPr>
        <p:spPr>
          <a:xfrm>
            <a:off x="1120671" y="606069"/>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51" name="object 51"/>
          <p:cNvSpPr/>
          <p:nvPr/>
        </p:nvSpPr>
        <p:spPr>
          <a:xfrm>
            <a:off x="920948" y="503249"/>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52" name="object 52"/>
          <p:cNvSpPr/>
          <p:nvPr/>
        </p:nvSpPr>
        <p:spPr>
          <a:xfrm>
            <a:off x="998226" y="592396"/>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53" name="object 53"/>
          <p:cNvSpPr/>
          <p:nvPr/>
        </p:nvSpPr>
        <p:spPr>
          <a:xfrm>
            <a:off x="907279" y="680503"/>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54" name="object 54"/>
          <p:cNvSpPr/>
          <p:nvPr/>
        </p:nvSpPr>
        <p:spPr>
          <a:xfrm>
            <a:off x="995392" y="755974"/>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55" name="object 55"/>
          <p:cNvSpPr/>
          <p:nvPr/>
        </p:nvSpPr>
        <p:spPr>
          <a:xfrm>
            <a:off x="1070865" y="683337"/>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56" name="object 56"/>
          <p:cNvSpPr/>
          <p:nvPr/>
        </p:nvSpPr>
        <p:spPr>
          <a:xfrm>
            <a:off x="915602" y="649903"/>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57" name="object 57"/>
          <p:cNvSpPr/>
          <p:nvPr/>
        </p:nvSpPr>
        <p:spPr>
          <a:xfrm>
            <a:off x="964786" y="751140"/>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58" name="object 58"/>
          <p:cNvSpPr/>
          <p:nvPr/>
        </p:nvSpPr>
        <p:spPr>
          <a:xfrm>
            <a:off x="1066019" y="716289"/>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59" name="object 59"/>
          <p:cNvSpPr/>
          <p:nvPr/>
        </p:nvSpPr>
        <p:spPr>
          <a:xfrm>
            <a:off x="1031168" y="600719"/>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60" name="object 60"/>
          <p:cNvSpPr/>
          <p:nvPr/>
        </p:nvSpPr>
        <p:spPr>
          <a:xfrm>
            <a:off x="963282" y="706254"/>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61" name="object 61"/>
          <p:cNvSpPr/>
          <p:nvPr/>
        </p:nvSpPr>
        <p:spPr>
          <a:xfrm>
            <a:off x="1021133" y="725122"/>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62" name="object 62"/>
          <p:cNvSpPr/>
          <p:nvPr/>
        </p:nvSpPr>
        <p:spPr>
          <a:xfrm>
            <a:off x="1039997" y="674468"/>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63" name="object 63"/>
          <p:cNvSpPr/>
          <p:nvPr/>
        </p:nvSpPr>
        <p:spPr>
          <a:xfrm>
            <a:off x="989351" y="648393"/>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69" name="object 69"/>
          <p:cNvSpPr txBox="1">
            <a:spLocks noGrp="1"/>
          </p:cNvSpPr>
          <p:nvPr>
            <p:ph type="sldNum" sz="quarter" idx="7"/>
          </p:nvPr>
        </p:nvSpPr>
        <p:spPr>
          <a:xfrm>
            <a:off x="3674256" y="9754965"/>
            <a:ext cx="211944" cy="159018"/>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19</a:t>
            </a:fld>
            <a:endParaRPr spc="105" dirty="0"/>
          </a:p>
        </p:txBody>
      </p:sp>
      <p:sp>
        <p:nvSpPr>
          <p:cNvPr id="68" name="object 68"/>
          <p:cNvSpPr txBox="1"/>
          <p:nvPr/>
        </p:nvSpPr>
        <p:spPr>
          <a:xfrm>
            <a:off x="7266057" y="2864232"/>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grpSp>
        <p:nvGrpSpPr>
          <p:cNvPr id="79" name="Group 78">
            <a:extLst>
              <a:ext uri="{FF2B5EF4-FFF2-40B4-BE49-F238E27FC236}">
                <a16:creationId xmlns:a16="http://schemas.microsoft.com/office/drawing/2014/main" id="{3FD75108-B001-41BD-B6E1-B71895D15851}"/>
              </a:ext>
            </a:extLst>
          </p:cNvPr>
          <p:cNvGrpSpPr/>
          <p:nvPr/>
        </p:nvGrpSpPr>
        <p:grpSpPr>
          <a:xfrm>
            <a:off x="7081043" y="0"/>
            <a:ext cx="691515" cy="10058400"/>
            <a:chOff x="7081043" y="0"/>
            <a:chExt cx="691515" cy="10058400"/>
          </a:xfrm>
        </p:grpSpPr>
        <p:sp>
          <p:nvSpPr>
            <p:cNvPr id="80" name="object 64">
              <a:extLst>
                <a:ext uri="{FF2B5EF4-FFF2-40B4-BE49-F238E27FC236}">
                  <a16:creationId xmlns:a16="http://schemas.microsoft.com/office/drawing/2014/main" id="{08E24589-15AA-4C1B-A8E3-345ECCBF9F83}"/>
                </a:ext>
              </a:extLst>
            </p:cNvPr>
            <p:cNvSpPr/>
            <p:nvPr/>
          </p:nvSpPr>
          <p:spPr>
            <a:xfrm>
              <a:off x="7081043" y="0"/>
              <a:ext cx="691515" cy="10058400"/>
            </a:xfrm>
            <a:custGeom>
              <a:avLst/>
              <a:gdLst/>
              <a:ahLst/>
              <a:cxnLst/>
              <a:rect l="l" t="t" r="r" b="b"/>
              <a:pathLst>
                <a:path w="691515" h="10058400">
                  <a:moveTo>
                    <a:pt x="0" y="0"/>
                  </a:moveTo>
                  <a:lnTo>
                    <a:pt x="0" y="10058399"/>
                  </a:lnTo>
                  <a:lnTo>
                    <a:pt x="691356" y="10058399"/>
                  </a:lnTo>
                  <a:lnTo>
                    <a:pt x="691356" y="0"/>
                  </a:lnTo>
                  <a:lnTo>
                    <a:pt x="0" y="0"/>
                  </a:lnTo>
                  <a:close/>
                </a:path>
              </a:pathLst>
            </a:custGeom>
            <a:solidFill>
              <a:srgbClr val="03989D"/>
            </a:solidFill>
          </p:spPr>
          <p:txBody>
            <a:bodyPr wrap="square" lIns="0" tIns="0" rIns="0" bIns="0" rtlCol="0"/>
            <a:lstStyle/>
            <a:p>
              <a:endParaRPr dirty="0"/>
            </a:p>
          </p:txBody>
        </p:sp>
        <p:sp>
          <p:nvSpPr>
            <p:cNvPr id="81" name="TextBox 80">
              <a:extLst>
                <a:ext uri="{FF2B5EF4-FFF2-40B4-BE49-F238E27FC236}">
                  <a16:creationId xmlns:a16="http://schemas.microsoft.com/office/drawing/2014/main" id="{4B3382A7-8F3C-4E01-B543-59A1CA932193}"/>
                </a:ext>
              </a:extLst>
            </p:cNvPr>
            <p:cNvSpPr txBox="1"/>
            <p:nvPr/>
          </p:nvSpPr>
          <p:spPr>
            <a:xfrm rot="16200000">
              <a:off x="6039413" y="7150725"/>
              <a:ext cx="2792175" cy="584775"/>
            </a:xfrm>
            <a:prstGeom prst="rect">
              <a:avLst/>
            </a:prstGeom>
            <a:noFill/>
          </p:spPr>
          <p:txBody>
            <a:bodyPr wrap="none" rtlCol="0">
              <a:spAutoFit/>
            </a:bodyPr>
            <a:lstStyle/>
            <a:p>
              <a:r>
                <a:rPr lang="en-US" sz="3200" b="1" dirty="0">
                  <a:solidFill>
                    <a:schemeClr val="bg1"/>
                  </a:solidFill>
                </a:rPr>
                <a:t>SAFETY POINTS</a:t>
              </a:r>
            </a:p>
          </p:txBody>
        </p:sp>
      </p:grpSp>
      <p:sp>
        <p:nvSpPr>
          <p:cNvPr id="71" name="object 76">
            <a:extLst>
              <a:ext uri="{FF2B5EF4-FFF2-40B4-BE49-F238E27FC236}">
                <a16:creationId xmlns:a16="http://schemas.microsoft.com/office/drawing/2014/main" id="{463899EF-DD05-4FEE-8559-FD08398EEF4A}"/>
              </a:ext>
            </a:extLst>
          </p:cNvPr>
          <p:cNvSpPr txBox="1">
            <a:spLocks/>
          </p:cNvSpPr>
          <p:nvPr/>
        </p:nvSpPr>
        <p:spPr>
          <a:xfrm>
            <a:off x="1793663" y="303435"/>
            <a:ext cx="3965575" cy="425758"/>
          </a:xfrm>
          <a:prstGeom prst="rect">
            <a:avLst/>
          </a:prstGeom>
        </p:spPr>
        <p:txBody>
          <a:bodyPr vert="horz" wrap="square" lIns="0" tIns="15240" rIns="0" bIns="0" rtlCol="0">
            <a:spAutoFit/>
          </a:bodyPr>
          <a:lstStyle>
            <a:lvl1pPr>
              <a:defRPr>
                <a:latin typeface="+mj-lt"/>
                <a:ea typeface="+mj-ea"/>
                <a:cs typeface="+mj-cs"/>
              </a:defRPr>
            </a:lvl1pPr>
          </a:lstStyle>
          <a:p>
            <a:pPr marL="12700">
              <a:lnSpc>
                <a:spcPts val="3210"/>
              </a:lnSpc>
              <a:spcBef>
                <a:spcPts val="120"/>
              </a:spcBef>
            </a:pPr>
            <a:r>
              <a:rPr lang="en-US" sz="2400" spc="80" dirty="0">
                <a:solidFill>
                  <a:srgbClr val="03989D"/>
                </a:solidFill>
                <a:latin typeface="Arial Black"/>
                <a:cs typeface="Arial Black"/>
              </a:rPr>
              <a:t>KEY</a:t>
            </a:r>
            <a:r>
              <a:rPr lang="en-US" sz="2400" spc="-345" dirty="0">
                <a:solidFill>
                  <a:srgbClr val="03989D"/>
                </a:solidFill>
                <a:latin typeface="Arial Black"/>
                <a:cs typeface="Arial Black"/>
              </a:rPr>
              <a:t> </a:t>
            </a:r>
            <a:r>
              <a:rPr lang="en-US" sz="2800" spc="55" dirty="0">
                <a:solidFill>
                  <a:srgbClr val="03989D"/>
                </a:solidFill>
              </a:rPr>
              <a:t>Safety Points</a:t>
            </a:r>
            <a:endParaRPr lang="en-US" sz="2450" b="1" kern="0" dirty="0">
              <a:solidFill>
                <a:srgbClr val="03989D"/>
              </a:solidFill>
              <a:latin typeface="Arial Black"/>
              <a:cs typeface="Arial Black"/>
            </a:endParaRPr>
          </a:p>
        </p:txBody>
      </p:sp>
    </p:spTree>
    <p:extLst>
      <p:ext uri="{BB962C8B-B14F-4D97-AF65-F5344CB8AC3E}">
        <p14:creationId xmlns:p14="http://schemas.microsoft.com/office/powerpoint/2010/main" val="222721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81042" y="1"/>
            <a:ext cx="691515" cy="10058400"/>
          </a:xfrm>
          <a:custGeom>
            <a:avLst/>
            <a:gdLst/>
            <a:ahLst/>
            <a:cxnLst/>
            <a:rect l="l" t="t" r="r" b="b"/>
            <a:pathLst>
              <a:path w="691515" h="10058400">
                <a:moveTo>
                  <a:pt x="0" y="0"/>
                </a:moveTo>
                <a:lnTo>
                  <a:pt x="0" y="10058398"/>
                </a:lnTo>
                <a:lnTo>
                  <a:pt x="691356" y="10058398"/>
                </a:lnTo>
                <a:lnTo>
                  <a:pt x="691356" y="0"/>
                </a:lnTo>
                <a:lnTo>
                  <a:pt x="0" y="0"/>
                </a:lnTo>
                <a:close/>
              </a:path>
            </a:pathLst>
          </a:custGeom>
          <a:solidFill>
            <a:srgbClr val="FFD058"/>
          </a:solidFill>
        </p:spPr>
        <p:txBody>
          <a:bodyPr wrap="square" lIns="0" tIns="0" rIns="0" bIns="0" rtlCol="0"/>
          <a:lstStyle/>
          <a:p>
            <a:endParaRPr dirty="0"/>
          </a:p>
        </p:txBody>
      </p:sp>
      <p:sp>
        <p:nvSpPr>
          <p:cNvPr id="64" name="object 64"/>
          <p:cNvSpPr/>
          <p:nvPr/>
        </p:nvSpPr>
        <p:spPr>
          <a:xfrm>
            <a:off x="2144582" y="8533886"/>
            <a:ext cx="2638057" cy="834899"/>
          </a:xfrm>
          <a:prstGeom prst="rect">
            <a:avLst/>
          </a:prstGeom>
          <a:blipFill>
            <a:blip r:embed="rId2" cstate="print"/>
            <a:stretch>
              <a:fillRect/>
            </a:stretch>
          </a:blipFill>
        </p:spPr>
        <p:txBody>
          <a:bodyPr wrap="square" lIns="0" tIns="0" rIns="0" bIns="0" rtlCol="0"/>
          <a:lstStyle/>
          <a:p>
            <a:endParaRPr dirty="0"/>
          </a:p>
        </p:txBody>
      </p:sp>
      <p:sp>
        <p:nvSpPr>
          <p:cNvPr id="65" name="object 65"/>
          <p:cNvSpPr/>
          <p:nvPr/>
        </p:nvSpPr>
        <p:spPr>
          <a:xfrm>
            <a:off x="1061804" y="8197819"/>
            <a:ext cx="1000124" cy="1171574"/>
          </a:xfrm>
          <a:prstGeom prst="rect">
            <a:avLst/>
          </a:prstGeom>
          <a:blipFill>
            <a:blip r:embed="rId3" cstate="print"/>
            <a:stretch>
              <a:fillRect/>
            </a:stretch>
          </a:blipFill>
        </p:spPr>
        <p:txBody>
          <a:bodyPr wrap="square" lIns="0" tIns="0" rIns="0" bIns="0" rtlCol="0"/>
          <a:lstStyle/>
          <a:p>
            <a:endParaRPr dirty="0"/>
          </a:p>
        </p:txBody>
      </p:sp>
      <p:sp>
        <p:nvSpPr>
          <p:cNvPr id="66" name="object 66"/>
          <p:cNvSpPr txBox="1"/>
          <p:nvPr/>
        </p:nvSpPr>
        <p:spPr>
          <a:xfrm>
            <a:off x="3654065" y="499970"/>
            <a:ext cx="2928620" cy="1403985"/>
          </a:xfrm>
          <a:prstGeom prst="rect">
            <a:avLst/>
          </a:prstGeom>
          <a:solidFill>
            <a:srgbClr val="FFD058"/>
          </a:solidFill>
        </p:spPr>
        <p:txBody>
          <a:bodyPr vert="horz" wrap="square" lIns="0" tIns="5715" rIns="0" bIns="0" rtlCol="0">
            <a:spAutoFit/>
          </a:bodyPr>
          <a:lstStyle/>
          <a:p>
            <a:pPr>
              <a:lnSpc>
                <a:spcPct val="100000"/>
              </a:lnSpc>
              <a:spcBef>
                <a:spcPts val="45"/>
              </a:spcBef>
            </a:pPr>
            <a:endParaRPr sz="1900" dirty="0">
              <a:latin typeface="Times New Roman"/>
              <a:cs typeface="Times New Roman"/>
            </a:endParaRPr>
          </a:p>
          <a:p>
            <a:pPr marR="23495" algn="ctr">
              <a:lnSpc>
                <a:spcPct val="100000"/>
              </a:lnSpc>
            </a:pPr>
            <a:r>
              <a:rPr sz="1250" spc="15" dirty="0">
                <a:latin typeface="Garamond"/>
                <a:cs typeface="Garamond"/>
              </a:rPr>
              <a:t>"You </a:t>
            </a:r>
            <a:r>
              <a:rPr sz="1250" spc="-10" dirty="0">
                <a:latin typeface="Garamond"/>
                <a:cs typeface="Garamond"/>
              </a:rPr>
              <a:t>have </a:t>
            </a:r>
            <a:r>
              <a:rPr sz="1250" spc="-5" dirty="0">
                <a:latin typeface="Garamond"/>
                <a:cs typeface="Garamond"/>
              </a:rPr>
              <a:t>need </a:t>
            </a:r>
            <a:r>
              <a:rPr sz="1250" spc="-20" dirty="0">
                <a:latin typeface="Garamond"/>
                <a:cs typeface="Garamond"/>
              </a:rPr>
              <a:t>of</a:t>
            </a:r>
            <a:r>
              <a:rPr sz="1250" spc="-220" dirty="0">
                <a:latin typeface="Garamond"/>
                <a:cs typeface="Garamond"/>
              </a:rPr>
              <a:t> </a:t>
            </a:r>
            <a:r>
              <a:rPr sz="1250" spc="5" dirty="0">
                <a:solidFill>
                  <a:srgbClr val="03989D"/>
                </a:solidFill>
                <a:latin typeface="Garamond"/>
                <a:cs typeface="Garamond"/>
              </a:rPr>
              <a:t>patience</a:t>
            </a:r>
            <a:r>
              <a:rPr sz="1250" spc="5" dirty="0">
                <a:latin typeface="Garamond"/>
                <a:cs typeface="Garamond"/>
              </a:rPr>
              <a:t>,</a:t>
            </a:r>
            <a:endParaRPr sz="1250" dirty="0">
              <a:latin typeface="Garamond"/>
              <a:cs typeface="Garamond"/>
            </a:endParaRPr>
          </a:p>
          <a:p>
            <a:pPr marL="354965" marR="345440" algn="ctr">
              <a:lnSpc>
                <a:spcPct val="102299"/>
              </a:lnSpc>
            </a:pPr>
            <a:r>
              <a:rPr sz="1250" spc="-35" dirty="0">
                <a:latin typeface="Garamond"/>
                <a:cs typeface="Garamond"/>
              </a:rPr>
              <a:t>so</a:t>
            </a:r>
            <a:r>
              <a:rPr sz="1250" spc="-55" dirty="0">
                <a:latin typeface="Garamond"/>
                <a:cs typeface="Garamond"/>
              </a:rPr>
              <a:t> </a:t>
            </a:r>
            <a:r>
              <a:rPr sz="1250" spc="20" dirty="0">
                <a:latin typeface="Garamond"/>
                <a:cs typeface="Garamond"/>
              </a:rPr>
              <a:t>that</a:t>
            </a:r>
            <a:r>
              <a:rPr sz="1250" spc="-55" dirty="0">
                <a:latin typeface="Garamond"/>
                <a:cs typeface="Garamond"/>
              </a:rPr>
              <a:t> </a:t>
            </a:r>
            <a:r>
              <a:rPr sz="1250" spc="-5" dirty="0">
                <a:latin typeface="Garamond"/>
                <a:cs typeface="Garamond"/>
              </a:rPr>
              <a:t>by</a:t>
            </a:r>
            <a:r>
              <a:rPr sz="1250" spc="-55" dirty="0">
                <a:latin typeface="Garamond"/>
                <a:cs typeface="Garamond"/>
              </a:rPr>
              <a:t> </a:t>
            </a:r>
            <a:r>
              <a:rPr sz="1250" spc="5" dirty="0">
                <a:latin typeface="Garamond"/>
                <a:cs typeface="Garamond"/>
              </a:rPr>
              <a:t>doing</a:t>
            </a:r>
            <a:r>
              <a:rPr sz="1250" spc="-55" dirty="0">
                <a:latin typeface="Garamond"/>
                <a:cs typeface="Garamond"/>
              </a:rPr>
              <a:t> </a:t>
            </a:r>
            <a:r>
              <a:rPr sz="1250" spc="15" dirty="0">
                <a:latin typeface="Garamond"/>
                <a:cs typeface="Garamond"/>
              </a:rPr>
              <a:t>the</a:t>
            </a:r>
            <a:r>
              <a:rPr sz="1250" spc="-55" dirty="0">
                <a:latin typeface="Garamond"/>
                <a:cs typeface="Garamond"/>
              </a:rPr>
              <a:t> </a:t>
            </a:r>
            <a:r>
              <a:rPr sz="1250" spc="5" dirty="0">
                <a:latin typeface="Garamond"/>
                <a:cs typeface="Garamond"/>
              </a:rPr>
              <a:t>will</a:t>
            </a:r>
            <a:r>
              <a:rPr sz="1250" spc="-50" dirty="0">
                <a:latin typeface="Garamond"/>
                <a:cs typeface="Garamond"/>
              </a:rPr>
              <a:t> </a:t>
            </a:r>
            <a:r>
              <a:rPr sz="1250" spc="-20" dirty="0">
                <a:latin typeface="Garamond"/>
                <a:cs typeface="Garamond"/>
              </a:rPr>
              <a:t>of</a:t>
            </a:r>
            <a:r>
              <a:rPr sz="1250" spc="-55" dirty="0">
                <a:latin typeface="Garamond"/>
                <a:cs typeface="Garamond"/>
              </a:rPr>
              <a:t> </a:t>
            </a:r>
            <a:r>
              <a:rPr sz="1250" spc="10" dirty="0">
                <a:latin typeface="Garamond"/>
                <a:cs typeface="Garamond"/>
              </a:rPr>
              <a:t>God</a:t>
            </a:r>
            <a:r>
              <a:rPr sz="1250" spc="-55" dirty="0">
                <a:latin typeface="Garamond"/>
                <a:cs typeface="Garamond"/>
              </a:rPr>
              <a:t> </a:t>
            </a:r>
            <a:r>
              <a:rPr sz="1250" spc="5" dirty="0">
                <a:latin typeface="Garamond"/>
                <a:cs typeface="Garamond"/>
              </a:rPr>
              <a:t>you  will </a:t>
            </a:r>
            <a:r>
              <a:rPr sz="1250" dirty="0">
                <a:latin typeface="Garamond"/>
                <a:cs typeface="Garamond"/>
              </a:rPr>
              <a:t>receive </a:t>
            </a:r>
            <a:r>
              <a:rPr sz="1250" spc="-5" dirty="0">
                <a:latin typeface="Garamond"/>
                <a:cs typeface="Garamond"/>
              </a:rPr>
              <a:t>what </a:t>
            </a:r>
            <a:r>
              <a:rPr sz="1250" spc="5" dirty="0">
                <a:latin typeface="Garamond"/>
                <a:cs typeface="Garamond"/>
              </a:rPr>
              <a:t>is</a:t>
            </a:r>
            <a:r>
              <a:rPr sz="1250" spc="-215" dirty="0">
                <a:latin typeface="Garamond"/>
                <a:cs typeface="Garamond"/>
              </a:rPr>
              <a:t> </a:t>
            </a:r>
            <a:r>
              <a:rPr sz="1250" spc="-5" dirty="0">
                <a:latin typeface="Garamond"/>
                <a:cs typeface="Garamond"/>
              </a:rPr>
              <a:t>promised."</a:t>
            </a:r>
            <a:endParaRPr sz="1250" dirty="0">
              <a:latin typeface="Garamond"/>
              <a:cs typeface="Garamond"/>
            </a:endParaRPr>
          </a:p>
          <a:p>
            <a:pPr>
              <a:lnSpc>
                <a:spcPct val="100000"/>
              </a:lnSpc>
              <a:spcBef>
                <a:spcPts val="20"/>
              </a:spcBef>
            </a:pPr>
            <a:endParaRPr sz="1450" dirty="0">
              <a:latin typeface="Garamond"/>
              <a:cs typeface="Garamond"/>
            </a:endParaRPr>
          </a:p>
          <a:p>
            <a:pPr marL="1846580">
              <a:lnSpc>
                <a:spcPct val="100000"/>
              </a:lnSpc>
            </a:pPr>
            <a:r>
              <a:rPr sz="1000" spc="15" dirty="0">
                <a:solidFill>
                  <a:srgbClr val="212121"/>
                </a:solidFill>
                <a:latin typeface="Calibri"/>
                <a:cs typeface="Calibri"/>
              </a:rPr>
              <a:t>Hebrews</a:t>
            </a:r>
            <a:r>
              <a:rPr sz="1000" spc="60" dirty="0">
                <a:solidFill>
                  <a:srgbClr val="212121"/>
                </a:solidFill>
                <a:latin typeface="Calibri"/>
                <a:cs typeface="Calibri"/>
              </a:rPr>
              <a:t> </a:t>
            </a:r>
            <a:r>
              <a:rPr sz="1000" spc="55" dirty="0">
                <a:solidFill>
                  <a:srgbClr val="212121"/>
                </a:solidFill>
                <a:latin typeface="Calibri"/>
                <a:cs typeface="Calibri"/>
              </a:rPr>
              <a:t>10:36</a:t>
            </a:r>
            <a:endParaRPr sz="1000" dirty="0">
              <a:latin typeface="Calibri"/>
              <a:cs typeface="Calibri"/>
            </a:endParaRPr>
          </a:p>
        </p:txBody>
      </p:sp>
      <p:sp>
        <p:nvSpPr>
          <p:cNvPr id="67" name="object 67"/>
          <p:cNvSpPr txBox="1"/>
          <p:nvPr/>
        </p:nvSpPr>
        <p:spPr>
          <a:xfrm>
            <a:off x="1003404" y="1942202"/>
            <a:ext cx="5581015" cy="6536690"/>
          </a:xfrm>
          <a:prstGeom prst="rect">
            <a:avLst/>
          </a:prstGeom>
        </p:spPr>
        <p:txBody>
          <a:bodyPr vert="horz" wrap="square" lIns="0" tIns="113030" rIns="0" bIns="0" rtlCol="0">
            <a:spAutoFit/>
          </a:bodyPr>
          <a:lstStyle/>
          <a:p>
            <a:pPr marL="12700">
              <a:lnSpc>
                <a:spcPct val="100000"/>
              </a:lnSpc>
              <a:spcBef>
                <a:spcPts val="890"/>
              </a:spcBef>
            </a:pPr>
            <a:r>
              <a:rPr sz="1400" b="1" spc="20" dirty="0">
                <a:solidFill>
                  <a:srgbClr val="03989D"/>
                </a:solidFill>
                <a:latin typeface="Arial"/>
                <a:cs typeface="Arial"/>
              </a:rPr>
              <a:t>Brothers</a:t>
            </a:r>
            <a:r>
              <a:rPr sz="1400" b="1" spc="-75" dirty="0">
                <a:solidFill>
                  <a:srgbClr val="03989D"/>
                </a:solidFill>
                <a:latin typeface="Arial"/>
                <a:cs typeface="Arial"/>
              </a:rPr>
              <a:t> </a:t>
            </a:r>
            <a:r>
              <a:rPr sz="1400" b="1" spc="50" dirty="0">
                <a:solidFill>
                  <a:srgbClr val="03989D"/>
                </a:solidFill>
                <a:latin typeface="Arial"/>
                <a:cs typeface="Arial"/>
              </a:rPr>
              <a:t>and</a:t>
            </a:r>
            <a:r>
              <a:rPr sz="1400" b="1" spc="-70" dirty="0">
                <a:solidFill>
                  <a:srgbClr val="03989D"/>
                </a:solidFill>
                <a:latin typeface="Arial"/>
                <a:cs typeface="Arial"/>
              </a:rPr>
              <a:t> </a:t>
            </a:r>
            <a:r>
              <a:rPr sz="1400" b="1" spc="10" dirty="0">
                <a:solidFill>
                  <a:srgbClr val="03989D"/>
                </a:solidFill>
                <a:latin typeface="Arial"/>
                <a:cs typeface="Arial"/>
              </a:rPr>
              <a:t>Sisters</a:t>
            </a:r>
            <a:r>
              <a:rPr sz="1400" b="1" spc="-70" dirty="0">
                <a:solidFill>
                  <a:srgbClr val="03989D"/>
                </a:solidFill>
                <a:latin typeface="Arial"/>
                <a:cs typeface="Arial"/>
              </a:rPr>
              <a:t> </a:t>
            </a:r>
            <a:r>
              <a:rPr sz="1400" b="1" spc="10" dirty="0">
                <a:solidFill>
                  <a:srgbClr val="03989D"/>
                </a:solidFill>
                <a:latin typeface="Arial"/>
                <a:cs typeface="Arial"/>
              </a:rPr>
              <a:t>in</a:t>
            </a:r>
            <a:r>
              <a:rPr sz="1400" b="1" spc="-70" dirty="0">
                <a:solidFill>
                  <a:srgbClr val="03989D"/>
                </a:solidFill>
                <a:latin typeface="Arial"/>
                <a:cs typeface="Arial"/>
              </a:rPr>
              <a:t> </a:t>
            </a:r>
            <a:r>
              <a:rPr sz="1400" b="1" dirty="0">
                <a:solidFill>
                  <a:srgbClr val="03989D"/>
                </a:solidFill>
                <a:latin typeface="Arial"/>
                <a:cs typeface="Arial"/>
              </a:rPr>
              <a:t>Christ,</a:t>
            </a:r>
            <a:r>
              <a:rPr sz="1400" b="1" spc="-70" dirty="0">
                <a:solidFill>
                  <a:srgbClr val="03989D"/>
                </a:solidFill>
                <a:latin typeface="Arial"/>
                <a:cs typeface="Arial"/>
              </a:rPr>
              <a:t> </a:t>
            </a:r>
            <a:r>
              <a:rPr sz="1400" b="1" spc="40" dirty="0">
                <a:solidFill>
                  <a:srgbClr val="03989D"/>
                </a:solidFill>
                <a:latin typeface="Arial"/>
                <a:cs typeface="Arial"/>
              </a:rPr>
              <a:t>members</a:t>
            </a:r>
            <a:r>
              <a:rPr sz="1400" b="1" spc="-70" dirty="0">
                <a:solidFill>
                  <a:srgbClr val="03989D"/>
                </a:solidFill>
                <a:latin typeface="Arial"/>
                <a:cs typeface="Arial"/>
              </a:rPr>
              <a:t> </a:t>
            </a:r>
            <a:r>
              <a:rPr sz="1400" b="1" spc="50" dirty="0">
                <a:solidFill>
                  <a:srgbClr val="03989D"/>
                </a:solidFill>
                <a:latin typeface="Arial"/>
                <a:cs typeface="Arial"/>
              </a:rPr>
              <a:t>of</a:t>
            </a:r>
            <a:r>
              <a:rPr sz="1400" b="1" spc="-70" dirty="0">
                <a:solidFill>
                  <a:srgbClr val="03989D"/>
                </a:solidFill>
                <a:latin typeface="Arial"/>
                <a:cs typeface="Arial"/>
              </a:rPr>
              <a:t> </a:t>
            </a:r>
            <a:r>
              <a:rPr sz="1400" b="1" spc="25" dirty="0">
                <a:solidFill>
                  <a:srgbClr val="03989D"/>
                </a:solidFill>
                <a:latin typeface="Arial"/>
                <a:cs typeface="Arial"/>
              </a:rPr>
              <a:t>our</a:t>
            </a:r>
            <a:r>
              <a:rPr sz="1400" b="1" spc="-70" dirty="0">
                <a:solidFill>
                  <a:srgbClr val="03989D"/>
                </a:solidFill>
                <a:latin typeface="Arial"/>
                <a:cs typeface="Arial"/>
              </a:rPr>
              <a:t> </a:t>
            </a:r>
            <a:r>
              <a:rPr sz="1400" b="1" dirty="0">
                <a:solidFill>
                  <a:srgbClr val="03989D"/>
                </a:solidFill>
                <a:latin typeface="Arial"/>
                <a:cs typeface="Arial"/>
              </a:rPr>
              <a:t>St.</a:t>
            </a:r>
            <a:r>
              <a:rPr sz="1400" b="1" spc="-75" dirty="0">
                <a:solidFill>
                  <a:srgbClr val="03989D"/>
                </a:solidFill>
                <a:latin typeface="Arial"/>
                <a:cs typeface="Arial"/>
              </a:rPr>
              <a:t> </a:t>
            </a:r>
            <a:r>
              <a:rPr sz="1400" b="1" spc="20" dirty="0">
                <a:solidFill>
                  <a:srgbClr val="03989D"/>
                </a:solidFill>
                <a:latin typeface="Arial"/>
                <a:cs typeface="Arial"/>
              </a:rPr>
              <a:t>Paul's</a:t>
            </a:r>
            <a:r>
              <a:rPr sz="1400" b="1" spc="-70" dirty="0">
                <a:solidFill>
                  <a:srgbClr val="03989D"/>
                </a:solidFill>
                <a:latin typeface="Arial"/>
                <a:cs typeface="Arial"/>
              </a:rPr>
              <a:t> </a:t>
            </a:r>
            <a:r>
              <a:rPr sz="1400" b="1" spc="40" dirty="0">
                <a:solidFill>
                  <a:srgbClr val="03989D"/>
                </a:solidFill>
                <a:latin typeface="Arial"/>
                <a:cs typeface="Arial"/>
              </a:rPr>
              <a:t>family,</a:t>
            </a:r>
            <a:endParaRPr sz="1400" dirty="0">
              <a:latin typeface="Arial"/>
              <a:cs typeface="Arial"/>
            </a:endParaRPr>
          </a:p>
          <a:p>
            <a:pPr marL="57785" marR="9525">
              <a:lnSpc>
                <a:spcPct val="79600"/>
              </a:lnSpc>
              <a:spcBef>
                <a:spcPts val="1095"/>
              </a:spcBef>
            </a:pPr>
            <a:r>
              <a:rPr sz="1350" spc="40" dirty="0">
                <a:solidFill>
                  <a:srgbClr val="212121"/>
                </a:solidFill>
                <a:latin typeface="Arial Narrow"/>
                <a:cs typeface="Arial Narrow"/>
              </a:rPr>
              <a:t>Thank you </a:t>
            </a:r>
            <a:r>
              <a:rPr sz="1350" spc="55" dirty="0">
                <a:solidFill>
                  <a:srgbClr val="212121"/>
                </a:solidFill>
                <a:latin typeface="Arial Narrow"/>
                <a:cs typeface="Arial Narrow"/>
              </a:rPr>
              <a:t>all </a:t>
            </a:r>
            <a:r>
              <a:rPr sz="1350" spc="65" dirty="0">
                <a:solidFill>
                  <a:srgbClr val="212121"/>
                </a:solidFill>
                <a:latin typeface="Arial Narrow"/>
                <a:cs typeface="Arial Narrow"/>
              </a:rPr>
              <a:t>for </a:t>
            </a:r>
            <a:r>
              <a:rPr sz="1350" spc="45" dirty="0">
                <a:solidFill>
                  <a:srgbClr val="212121"/>
                </a:solidFill>
                <a:latin typeface="Arial Narrow"/>
                <a:cs typeface="Arial Narrow"/>
              </a:rPr>
              <a:t>your words </a:t>
            </a:r>
            <a:r>
              <a:rPr sz="1350" spc="70" dirty="0">
                <a:solidFill>
                  <a:srgbClr val="212121"/>
                </a:solidFill>
                <a:latin typeface="Arial Narrow"/>
                <a:cs typeface="Arial Narrow"/>
              </a:rPr>
              <a:t>of </a:t>
            </a:r>
            <a:r>
              <a:rPr sz="1350" spc="50" dirty="0">
                <a:solidFill>
                  <a:srgbClr val="212121"/>
                </a:solidFill>
                <a:latin typeface="Arial Narrow"/>
                <a:cs typeface="Arial Narrow"/>
              </a:rPr>
              <a:t>support </a:t>
            </a:r>
            <a:r>
              <a:rPr sz="1350" spc="65" dirty="0">
                <a:solidFill>
                  <a:srgbClr val="212121"/>
                </a:solidFill>
                <a:latin typeface="Arial Narrow"/>
                <a:cs typeface="Arial Narrow"/>
              </a:rPr>
              <a:t>for </a:t>
            </a:r>
            <a:r>
              <a:rPr sz="1350" spc="40" dirty="0">
                <a:solidFill>
                  <a:srgbClr val="212121"/>
                </a:solidFill>
                <a:latin typeface="Arial Narrow"/>
                <a:cs typeface="Arial Narrow"/>
              </a:rPr>
              <a:t>one </a:t>
            </a:r>
            <a:r>
              <a:rPr sz="1350" spc="45" dirty="0">
                <a:solidFill>
                  <a:srgbClr val="212121"/>
                </a:solidFill>
                <a:latin typeface="Arial Narrow"/>
                <a:cs typeface="Arial Narrow"/>
              </a:rPr>
              <a:t>another, your </a:t>
            </a:r>
            <a:r>
              <a:rPr sz="1350" spc="30" dirty="0">
                <a:solidFill>
                  <a:srgbClr val="212121"/>
                </a:solidFill>
                <a:latin typeface="Arial Narrow"/>
                <a:cs typeface="Arial Narrow"/>
              </a:rPr>
              <a:t>generosity, </a:t>
            </a:r>
            <a:r>
              <a:rPr sz="1350" spc="5" dirty="0">
                <a:solidFill>
                  <a:srgbClr val="212121"/>
                </a:solidFill>
                <a:latin typeface="Arial Narrow"/>
                <a:cs typeface="Arial Narrow"/>
              </a:rPr>
              <a:t>acts </a:t>
            </a:r>
            <a:r>
              <a:rPr sz="1350" spc="70" dirty="0">
                <a:solidFill>
                  <a:srgbClr val="212121"/>
                </a:solidFill>
                <a:latin typeface="Arial Narrow"/>
                <a:cs typeface="Arial Narrow"/>
              </a:rPr>
              <a:t>of  </a:t>
            </a:r>
            <a:r>
              <a:rPr sz="1350" spc="30" dirty="0">
                <a:solidFill>
                  <a:srgbClr val="212121"/>
                </a:solidFill>
                <a:latin typeface="Arial Narrow"/>
                <a:cs typeface="Arial Narrow"/>
              </a:rPr>
              <a:t>kindness </a:t>
            </a:r>
            <a:r>
              <a:rPr sz="1350" spc="50" dirty="0">
                <a:solidFill>
                  <a:srgbClr val="212121"/>
                </a:solidFill>
                <a:latin typeface="Arial Narrow"/>
                <a:cs typeface="Arial Narrow"/>
              </a:rPr>
              <a:t>and </a:t>
            </a:r>
            <a:r>
              <a:rPr sz="1350" spc="65" dirty="0">
                <a:solidFill>
                  <a:srgbClr val="212121"/>
                </a:solidFill>
                <a:latin typeface="Arial Narrow"/>
                <a:cs typeface="Arial Narrow"/>
              </a:rPr>
              <a:t>the </a:t>
            </a:r>
            <a:r>
              <a:rPr sz="1350" spc="35" dirty="0">
                <a:solidFill>
                  <a:srgbClr val="212121"/>
                </a:solidFill>
                <a:latin typeface="Arial Narrow"/>
                <a:cs typeface="Arial Narrow"/>
              </a:rPr>
              <a:t>love </a:t>
            </a:r>
            <a:r>
              <a:rPr sz="1350" spc="20" dirty="0">
                <a:solidFill>
                  <a:srgbClr val="212121"/>
                </a:solidFill>
                <a:latin typeface="Arial Narrow"/>
                <a:cs typeface="Arial Narrow"/>
              </a:rPr>
              <a:t>you’ve </a:t>
            </a:r>
            <a:r>
              <a:rPr sz="1350" spc="25" dirty="0">
                <a:solidFill>
                  <a:srgbClr val="212121"/>
                </a:solidFill>
                <a:latin typeface="Arial Narrow"/>
                <a:cs typeface="Arial Narrow"/>
              </a:rPr>
              <a:t>shared </a:t>
            </a:r>
            <a:r>
              <a:rPr sz="1350" spc="95" dirty="0">
                <a:solidFill>
                  <a:srgbClr val="212121"/>
                </a:solidFill>
                <a:latin typeface="Arial Narrow"/>
                <a:cs typeface="Arial Narrow"/>
              </a:rPr>
              <a:t>with </a:t>
            </a:r>
            <a:r>
              <a:rPr sz="1350" spc="40" dirty="0">
                <a:solidFill>
                  <a:srgbClr val="212121"/>
                </a:solidFill>
                <a:latin typeface="Arial Narrow"/>
                <a:cs typeface="Arial Narrow"/>
              </a:rPr>
              <a:t>one </a:t>
            </a:r>
            <a:r>
              <a:rPr sz="1350" spc="55" dirty="0">
                <a:solidFill>
                  <a:srgbClr val="212121"/>
                </a:solidFill>
                <a:latin typeface="Arial Narrow"/>
                <a:cs typeface="Arial Narrow"/>
              </a:rPr>
              <a:t>another </a:t>
            </a:r>
            <a:r>
              <a:rPr sz="1350" spc="30" dirty="0">
                <a:solidFill>
                  <a:srgbClr val="212121"/>
                </a:solidFill>
                <a:latin typeface="Arial Narrow"/>
                <a:cs typeface="Arial Narrow"/>
              </a:rPr>
              <a:t>over </a:t>
            </a:r>
            <a:r>
              <a:rPr sz="1350" spc="25" dirty="0">
                <a:solidFill>
                  <a:srgbClr val="212121"/>
                </a:solidFill>
                <a:latin typeface="Arial Narrow"/>
                <a:cs typeface="Arial Narrow"/>
              </a:rPr>
              <a:t>these </a:t>
            </a:r>
            <a:r>
              <a:rPr sz="1350" spc="30" dirty="0">
                <a:solidFill>
                  <a:srgbClr val="212121"/>
                </a:solidFill>
                <a:latin typeface="Arial Narrow"/>
                <a:cs typeface="Arial Narrow"/>
              </a:rPr>
              <a:t>past </a:t>
            </a:r>
            <a:r>
              <a:rPr sz="1350" spc="15" dirty="0">
                <a:solidFill>
                  <a:srgbClr val="212121"/>
                </a:solidFill>
                <a:latin typeface="Arial Narrow"/>
                <a:cs typeface="Arial Narrow"/>
              </a:rPr>
              <a:t>several  </a:t>
            </a:r>
            <a:r>
              <a:rPr sz="1350" spc="55" dirty="0">
                <a:solidFill>
                  <a:srgbClr val="212121"/>
                </a:solidFill>
                <a:latin typeface="Arial Narrow"/>
                <a:cs typeface="Arial Narrow"/>
              </a:rPr>
              <a:t>months.</a:t>
            </a:r>
            <a:r>
              <a:rPr sz="1350" spc="-85" dirty="0">
                <a:solidFill>
                  <a:srgbClr val="212121"/>
                </a:solidFill>
                <a:latin typeface="Arial Narrow"/>
                <a:cs typeface="Arial Narrow"/>
              </a:rPr>
              <a:t> </a:t>
            </a:r>
            <a:r>
              <a:rPr sz="1350" spc="60" dirty="0">
                <a:solidFill>
                  <a:srgbClr val="212121"/>
                </a:solidFill>
                <a:latin typeface="Arial Narrow"/>
                <a:cs typeface="Arial Narrow"/>
              </a:rPr>
              <a:t>Most</a:t>
            </a:r>
            <a:r>
              <a:rPr sz="1350" spc="-80" dirty="0">
                <a:solidFill>
                  <a:srgbClr val="212121"/>
                </a:solidFill>
                <a:latin typeface="Arial Narrow"/>
                <a:cs typeface="Arial Narrow"/>
              </a:rPr>
              <a:t> </a:t>
            </a:r>
            <a:r>
              <a:rPr sz="1350" spc="70" dirty="0">
                <a:solidFill>
                  <a:srgbClr val="212121"/>
                </a:solidFill>
                <a:latin typeface="Arial Narrow"/>
                <a:cs typeface="Arial Narrow"/>
              </a:rPr>
              <a:t>of</a:t>
            </a:r>
            <a:r>
              <a:rPr sz="1350" spc="-85" dirty="0">
                <a:solidFill>
                  <a:srgbClr val="212121"/>
                </a:solidFill>
                <a:latin typeface="Arial Narrow"/>
                <a:cs typeface="Arial Narrow"/>
              </a:rPr>
              <a:t> </a:t>
            </a:r>
            <a:r>
              <a:rPr sz="1350" spc="40" dirty="0">
                <a:solidFill>
                  <a:srgbClr val="212121"/>
                </a:solidFill>
                <a:latin typeface="Arial Narrow"/>
                <a:cs typeface="Arial Narrow"/>
              </a:rPr>
              <a:t>all,</a:t>
            </a:r>
            <a:r>
              <a:rPr sz="1350" spc="-80" dirty="0">
                <a:solidFill>
                  <a:srgbClr val="212121"/>
                </a:solidFill>
                <a:latin typeface="Arial Narrow"/>
                <a:cs typeface="Arial Narrow"/>
              </a:rPr>
              <a:t> </a:t>
            </a:r>
            <a:r>
              <a:rPr sz="1350" spc="65" dirty="0">
                <a:solidFill>
                  <a:srgbClr val="212121"/>
                </a:solidFill>
                <a:latin typeface="Arial Narrow"/>
                <a:cs typeface="Arial Narrow"/>
              </a:rPr>
              <a:t>thank</a:t>
            </a:r>
            <a:r>
              <a:rPr sz="1350" spc="-80" dirty="0">
                <a:solidFill>
                  <a:srgbClr val="212121"/>
                </a:solidFill>
                <a:latin typeface="Arial Narrow"/>
                <a:cs typeface="Arial Narrow"/>
              </a:rPr>
              <a:t> </a:t>
            </a:r>
            <a:r>
              <a:rPr sz="1350" spc="40" dirty="0">
                <a:solidFill>
                  <a:srgbClr val="212121"/>
                </a:solidFill>
                <a:latin typeface="Arial Narrow"/>
                <a:cs typeface="Arial Narrow"/>
              </a:rPr>
              <a:t>you</a:t>
            </a:r>
            <a:r>
              <a:rPr sz="1350" spc="-85" dirty="0">
                <a:solidFill>
                  <a:srgbClr val="212121"/>
                </a:solidFill>
                <a:latin typeface="Arial Narrow"/>
                <a:cs typeface="Arial Narrow"/>
              </a:rPr>
              <a:t> </a:t>
            </a:r>
            <a:r>
              <a:rPr sz="1350" spc="65" dirty="0">
                <a:solidFill>
                  <a:srgbClr val="212121"/>
                </a:solidFill>
                <a:latin typeface="Arial Narrow"/>
                <a:cs typeface="Arial Narrow"/>
              </a:rPr>
              <a:t>for</a:t>
            </a:r>
            <a:r>
              <a:rPr sz="1350" spc="-80" dirty="0">
                <a:solidFill>
                  <a:srgbClr val="212121"/>
                </a:solidFill>
                <a:latin typeface="Arial Narrow"/>
                <a:cs typeface="Arial Narrow"/>
              </a:rPr>
              <a:t> </a:t>
            </a:r>
            <a:r>
              <a:rPr sz="1350" spc="45" dirty="0">
                <a:solidFill>
                  <a:srgbClr val="212121"/>
                </a:solidFill>
                <a:latin typeface="Arial Narrow"/>
                <a:cs typeface="Arial Narrow"/>
              </a:rPr>
              <a:t>your</a:t>
            </a:r>
            <a:r>
              <a:rPr sz="1350" spc="-85" dirty="0">
                <a:solidFill>
                  <a:srgbClr val="212121"/>
                </a:solidFill>
                <a:latin typeface="Arial Narrow"/>
                <a:cs typeface="Arial Narrow"/>
              </a:rPr>
              <a:t> </a:t>
            </a:r>
            <a:r>
              <a:rPr sz="1350" spc="35" dirty="0">
                <a:solidFill>
                  <a:srgbClr val="212121"/>
                </a:solidFill>
                <a:latin typeface="Arial Narrow"/>
                <a:cs typeface="Arial Narrow"/>
              </a:rPr>
              <a:t>patience</a:t>
            </a:r>
            <a:r>
              <a:rPr sz="1350" spc="-80" dirty="0">
                <a:solidFill>
                  <a:srgbClr val="212121"/>
                </a:solidFill>
                <a:latin typeface="Arial Narrow"/>
                <a:cs typeface="Arial Narrow"/>
              </a:rPr>
              <a:t> </a:t>
            </a:r>
            <a:r>
              <a:rPr sz="1350" spc="-30" dirty="0">
                <a:solidFill>
                  <a:srgbClr val="212121"/>
                </a:solidFill>
                <a:latin typeface="Arial Narrow"/>
                <a:cs typeface="Arial Narrow"/>
              </a:rPr>
              <a:t>as</a:t>
            </a:r>
            <a:r>
              <a:rPr sz="1350" spc="-80" dirty="0">
                <a:solidFill>
                  <a:srgbClr val="212121"/>
                </a:solidFill>
                <a:latin typeface="Arial Narrow"/>
                <a:cs typeface="Arial Narrow"/>
              </a:rPr>
              <a:t> </a:t>
            </a:r>
            <a:r>
              <a:rPr sz="1350" spc="55" dirty="0">
                <a:solidFill>
                  <a:srgbClr val="212121"/>
                </a:solidFill>
                <a:latin typeface="Arial Narrow"/>
                <a:cs typeface="Arial Narrow"/>
              </a:rPr>
              <a:t>we</a:t>
            </a:r>
            <a:r>
              <a:rPr sz="1350" spc="-85" dirty="0">
                <a:solidFill>
                  <a:srgbClr val="212121"/>
                </a:solidFill>
                <a:latin typeface="Arial Narrow"/>
                <a:cs typeface="Arial Narrow"/>
              </a:rPr>
              <a:t> </a:t>
            </a:r>
            <a:r>
              <a:rPr sz="1350" spc="-15" dirty="0">
                <a:solidFill>
                  <a:srgbClr val="212121"/>
                </a:solidFill>
                <a:latin typeface="Arial Narrow"/>
                <a:cs typeface="Arial Narrow"/>
              </a:rPr>
              <a:t>pass</a:t>
            </a:r>
            <a:r>
              <a:rPr sz="1350" spc="-80" dirty="0">
                <a:solidFill>
                  <a:srgbClr val="212121"/>
                </a:solidFill>
                <a:latin typeface="Arial Narrow"/>
                <a:cs typeface="Arial Narrow"/>
              </a:rPr>
              <a:t> </a:t>
            </a:r>
            <a:r>
              <a:rPr sz="1350" spc="70" dirty="0">
                <a:solidFill>
                  <a:srgbClr val="212121"/>
                </a:solidFill>
                <a:latin typeface="Arial Narrow"/>
                <a:cs typeface="Arial Narrow"/>
              </a:rPr>
              <a:t>through</a:t>
            </a:r>
            <a:r>
              <a:rPr sz="1350" spc="-85" dirty="0">
                <a:solidFill>
                  <a:srgbClr val="212121"/>
                </a:solidFill>
                <a:latin typeface="Arial Narrow"/>
                <a:cs typeface="Arial Narrow"/>
              </a:rPr>
              <a:t> </a:t>
            </a:r>
            <a:r>
              <a:rPr sz="1350" spc="25" dirty="0">
                <a:solidFill>
                  <a:srgbClr val="212121"/>
                </a:solidFill>
                <a:latin typeface="Arial Narrow"/>
                <a:cs typeface="Arial Narrow"/>
              </a:rPr>
              <a:t>these</a:t>
            </a:r>
            <a:r>
              <a:rPr sz="1350" spc="-80" dirty="0">
                <a:solidFill>
                  <a:srgbClr val="212121"/>
                </a:solidFill>
                <a:latin typeface="Arial Narrow"/>
                <a:cs typeface="Arial Narrow"/>
              </a:rPr>
              <a:t> </a:t>
            </a:r>
            <a:r>
              <a:rPr sz="1350" spc="45" dirty="0">
                <a:solidFill>
                  <a:srgbClr val="212121"/>
                </a:solidFill>
                <a:latin typeface="Arial Narrow"/>
                <a:cs typeface="Arial Narrow"/>
              </a:rPr>
              <a:t>uncertain  </a:t>
            </a:r>
            <a:r>
              <a:rPr sz="1350" spc="55" dirty="0">
                <a:solidFill>
                  <a:srgbClr val="212121"/>
                </a:solidFill>
                <a:latin typeface="Arial Narrow"/>
                <a:cs typeface="Arial Narrow"/>
              </a:rPr>
              <a:t>times</a:t>
            </a:r>
            <a:r>
              <a:rPr sz="1350" spc="-90" dirty="0">
                <a:solidFill>
                  <a:srgbClr val="212121"/>
                </a:solidFill>
                <a:latin typeface="Arial Narrow"/>
                <a:cs typeface="Arial Narrow"/>
              </a:rPr>
              <a:t> </a:t>
            </a:r>
            <a:r>
              <a:rPr sz="1350" spc="-30" dirty="0">
                <a:solidFill>
                  <a:srgbClr val="212121"/>
                </a:solidFill>
                <a:latin typeface="Arial Narrow"/>
                <a:cs typeface="Arial Narrow"/>
              </a:rPr>
              <a:t>as</a:t>
            </a:r>
            <a:r>
              <a:rPr sz="1350" spc="-90" dirty="0">
                <a:solidFill>
                  <a:srgbClr val="212121"/>
                </a:solidFill>
                <a:latin typeface="Arial Narrow"/>
                <a:cs typeface="Arial Narrow"/>
              </a:rPr>
              <a:t> </a:t>
            </a:r>
            <a:r>
              <a:rPr sz="1350" spc="65" dirty="0">
                <a:solidFill>
                  <a:srgbClr val="212121"/>
                </a:solidFill>
                <a:latin typeface="Arial Narrow"/>
                <a:cs typeface="Arial Narrow"/>
              </a:rPr>
              <a:t>the</a:t>
            </a:r>
            <a:r>
              <a:rPr sz="1350" spc="-90" dirty="0">
                <a:solidFill>
                  <a:srgbClr val="212121"/>
                </a:solidFill>
                <a:latin typeface="Arial Narrow"/>
                <a:cs typeface="Arial Narrow"/>
              </a:rPr>
              <a:t> </a:t>
            </a:r>
            <a:r>
              <a:rPr sz="1350" spc="30" dirty="0">
                <a:solidFill>
                  <a:srgbClr val="212121"/>
                </a:solidFill>
                <a:latin typeface="Arial Narrow"/>
                <a:cs typeface="Arial Narrow"/>
              </a:rPr>
              <a:t>Body</a:t>
            </a:r>
            <a:r>
              <a:rPr sz="1350" spc="-90" dirty="0">
                <a:solidFill>
                  <a:srgbClr val="212121"/>
                </a:solidFill>
                <a:latin typeface="Arial Narrow"/>
                <a:cs typeface="Arial Narrow"/>
              </a:rPr>
              <a:t> </a:t>
            </a:r>
            <a:r>
              <a:rPr sz="1350" spc="70" dirty="0">
                <a:solidFill>
                  <a:srgbClr val="212121"/>
                </a:solidFill>
                <a:latin typeface="Arial Narrow"/>
                <a:cs typeface="Arial Narrow"/>
              </a:rPr>
              <a:t>of</a:t>
            </a:r>
            <a:r>
              <a:rPr sz="1350" spc="-90" dirty="0">
                <a:solidFill>
                  <a:srgbClr val="212121"/>
                </a:solidFill>
                <a:latin typeface="Arial Narrow"/>
                <a:cs typeface="Arial Narrow"/>
              </a:rPr>
              <a:t> </a:t>
            </a:r>
            <a:r>
              <a:rPr sz="1350" spc="25" dirty="0">
                <a:solidFill>
                  <a:srgbClr val="212121"/>
                </a:solidFill>
                <a:latin typeface="Arial Narrow"/>
                <a:cs typeface="Arial Narrow"/>
              </a:rPr>
              <a:t>Christ,</a:t>
            </a:r>
            <a:r>
              <a:rPr sz="1350" spc="-90" dirty="0">
                <a:solidFill>
                  <a:srgbClr val="212121"/>
                </a:solidFill>
                <a:latin typeface="Arial Narrow"/>
                <a:cs typeface="Arial Narrow"/>
              </a:rPr>
              <a:t> </a:t>
            </a:r>
            <a:r>
              <a:rPr sz="1350" spc="45" dirty="0">
                <a:solidFill>
                  <a:srgbClr val="212121"/>
                </a:solidFill>
                <a:latin typeface="Arial Narrow"/>
                <a:cs typeface="Arial Narrow"/>
              </a:rPr>
              <a:t>His</a:t>
            </a:r>
            <a:r>
              <a:rPr sz="1350" spc="-85" dirty="0">
                <a:solidFill>
                  <a:srgbClr val="212121"/>
                </a:solidFill>
                <a:latin typeface="Arial Narrow"/>
                <a:cs typeface="Arial Narrow"/>
              </a:rPr>
              <a:t> </a:t>
            </a:r>
            <a:r>
              <a:rPr sz="1350" spc="20" dirty="0">
                <a:solidFill>
                  <a:srgbClr val="212121"/>
                </a:solidFill>
                <a:latin typeface="Arial Narrow"/>
                <a:cs typeface="Arial Narrow"/>
              </a:rPr>
              <a:t>Church,</a:t>
            </a:r>
            <a:r>
              <a:rPr sz="1350" spc="-90" dirty="0">
                <a:solidFill>
                  <a:srgbClr val="212121"/>
                </a:solidFill>
                <a:latin typeface="Arial Narrow"/>
                <a:cs typeface="Arial Narrow"/>
              </a:rPr>
              <a:t> </a:t>
            </a:r>
            <a:r>
              <a:rPr sz="1350" spc="65" dirty="0">
                <a:solidFill>
                  <a:srgbClr val="212121"/>
                </a:solidFill>
                <a:latin typeface="Arial Narrow"/>
                <a:cs typeface="Arial Narrow"/>
              </a:rPr>
              <a:t>the</a:t>
            </a:r>
            <a:r>
              <a:rPr sz="1350" spc="-90" dirty="0">
                <a:solidFill>
                  <a:srgbClr val="212121"/>
                </a:solidFill>
                <a:latin typeface="Arial Narrow"/>
                <a:cs typeface="Arial Narrow"/>
              </a:rPr>
              <a:t> </a:t>
            </a:r>
            <a:r>
              <a:rPr sz="1350" spc="45" dirty="0">
                <a:solidFill>
                  <a:srgbClr val="212121"/>
                </a:solidFill>
                <a:latin typeface="Arial Narrow"/>
                <a:cs typeface="Arial Narrow"/>
              </a:rPr>
              <a:t>Temple</a:t>
            </a:r>
            <a:r>
              <a:rPr sz="1350" spc="-90" dirty="0">
                <a:solidFill>
                  <a:srgbClr val="212121"/>
                </a:solidFill>
                <a:latin typeface="Arial Narrow"/>
                <a:cs typeface="Arial Narrow"/>
              </a:rPr>
              <a:t> </a:t>
            </a:r>
            <a:r>
              <a:rPr sz="1350" spc="70" dirty="0">
                <a:solidFill>
                  <a:srgbClr val="212121"/>
                </a:solidFill>
                <a:latin typeface="Arial Narrow"/>
                <a:cs typeface="Arial Narrow"/>
              </a:rPr>
              <a:t>of</a:t>
            </a:r>
            <a:r>
              <a:rPr sz="1350" spc="-90" dirty="0">
                <a:solidFill>
                  <a:srgbClr val="212121"/>
                </a:solidFill>
                <a:latin typeface="Arial Narrow"/>
                <a:cs typeface="Arial Narrow"/>
              </a:rPr>
              <a:t> </a:t>
            </a:r>
            <a:r>
              <a:rPr sz="1350" spc="65" dirty="0">
                <a:solidFill>
                  <a:srgbClr val="212121"/>
                </a:solidFill>
                <a:latin typeface="Arial Narrow"/>
                <a:cs typeface="Arial Narrow"/>
              </a:rPr>
              <a:t>the</a:t>
            </a:r>
            <a:r>
              <a:rPr sz="1350" spc="-90" dirty="0">
                <a:solidFill>
                  <a:srgbClr val="212121"/>
                </a:solidFill>
                <a:latin typeface="Arial Narrow"/>
                <a:cs typeface="Arial Narrow"/>
              </a:rPr>
              <a:t> </a:t>
            </a:r>
            <a:r>
              <a:rPr sz="1350" spc="65" dirty="0">
                <a:solidFill>
                  <a:srgbClr val="212121"/>
                </a:solidFill>
                <a:latin typeface="Arial Narrow"/>
                <a:cs typeface="Arial Narrow"/>
              </a:rPr>
              <a:t>Holy</a:t>
            </a:r>
            <a:r>
              <a:rPr sz="1350" spc="-90" dirty="0">
                <a:solidFill>
                  <a:srgbClr val="212121"/>
                </a:solidFill>
                <a:latin typeface="Arial Narrow"/>
                <a:cs typeface="Arial Narrow"/>
              </a:rPr>
              <a:t> </a:t>
            </a:r>
            <a:r>
              <a:rPr sz="1350" spc="40" dirty="0">
                <a:solidFill>
                  <a:srgbClr val="212121"/>
                </a:solidFill>
                <a:latin typeface="Arial Narrow"/>
                <a:cs typeface="Arial Narrow"/>
              </a:rPr>
              <a:t>Spirit.</a:t>
            </a:r>
            <a:endParaRPr sz="1350" dirty="0">
              <a:latin typeface="Arial Narrow"/>
              <a:cs typeface="Arial Narrow"/>
            </a:endParaRPr>
          </a:p>
          <a:p>
            <a:pPr marL="57785" marR="109855">
              <a:lnSpc>
                <a:spcPct val="79600"/>
              </a:lnSpc>
              <a:spcBef>
                <a:spcPts val="1290"/>
              </a:spcBef>
            </a:pPr>
            <a:r>
              <a:rPr sz="1350" spc="20" dirty="0">
                <a:solidFill>
                  <a:srgbClr val="212121"/>
                </a:solidFill>
                <a:latin typeface="Arial Narrow"/>
                <a:cs typeface="Arial Narrow"/>
              </a:rPr>
              <a:t>The</a:t>
            </a:r>
            <a:r>
              <a:rPr sz="1350" spc="-85" dirty="0">
                <a:solidFill>
                  <a:srgbClr val="212121"/>
                </a:solidFill>
                <a:latin typeface="Arial Narrow"/>
                <a:cs typeface="Arial Narrow"/>
              </a:rPr>
              <a:t> </a:t>
            </a:r>
            <a:r>
              <a:rPr sz="1350" spc="45" dirty="0">
                <a:solidFill>
                  <a:srgbClr val="212121"/>
                </a:solidFill>
                <a:latin typeface="Arial Narrow"/>
                <a:cs typeface="Arial Narrow"/>
              </a:rPr>
              <a:t>question</a:t>
            </a:r>
            <a:r>
              <a:rPr sz="1350" spc="-85" dirty="0">
                <a:solidFill>
                  <a:srgbClr val="212121"/>
                </a:solidFill>
                <a:latin typeface="Arial Narrow"/>
                <a:cs typeface="Arial Narrow"/>
              </a:rPr>
              <a:t> </a:t>
            </a:r>
            <a:r>
              <a:rPr sz="1350" spc="60" dirty="0">
                <a:solidFill>
                  <a:srgbClr val="212121"/>
                </a:solidFill>
                <a:latin typeface="Arial Narrow"/>
                <a:cs typeface="Arial Narrow"/>
              </a:rPr>
              <a:t>on</a:t>
            </a:r>
            <a:r>
              <a:rPr sz="1350" spc="-85" dirty="0">
                <a:solidFill>
                  <a:srgbClr val="212121"/>
                </a:solidFill>
                <a:latin typeface="Arial Narrow"/>
                <a:cs typeface="Arial Narrow"/>
              </a:rPr>
              <a:t> </a:t>
            </a:r>
            <a:r>
              <a:rPr sz="1350" spc="10" dirty="0">
                <a:solidFill>
                  <a:srgbClr val="212121"/>
                </a:solidFill>
                <a:latin typeface="Arial Narrow"/>
                <a:cs typeface="Arial Narrow"/>
              </a:rPr>
              <a:t>everyone’s</a:t>
            </a:r>
            <a:r>
              <a:rPr sz="1350" spc="-85" dirty="0">
                <a:solidFill>
                  <a:srgbClr val="212121"/>
                </a:solidFill>
                <a:latin typeface="Arial Narrow"/>
                <a:cs typeface="Arial Narrow"/>
              </a:rPr>
              <a:t> </a:t>
            </a:r>
            <a:r>
              <a:rPr sz="1350" spc="95" dirty="0">
                <a:solidFill>
                  <a:srgbClr val="212121"/>
                </a:solidFill>
                <a:latin typeface="Arial Narrow"/>
                <a:cs typeface="Arial Narrow"/>
              </a:rPr>
              <a:t>mind</a:t>
            </a:r>
            <a:r>
              <a:rPr sz="1350" spc="-85" dirty="0">
                <a:solidFill>
                  <a:srgbClr val="212121"/>
                </a:solidFill>
                <a:latin typeface="Arial Narrow"/>
                <a:cs typeface="Arial Narrow"/>
              </a:rPr>
              <a:t> </a:t>
            </a:r>
            <a:r>
              <a:rPr sz="1350" spc="10" dirty="0">
                <a:solidFill>
                  <a:srgbClr val="212121"/>
                </a:solidFill>
                <a:latin typeface="Arial Narrow"/>
                <a:cs typeface="Arial Narrow"/>
              </a:rPr>
              <a:t>is</a:t>
            </a:r>
            <a:r>
              <a:rPr sz="1350" spc="-85" dirty="0">
                <a:solidFill>
                  <a:srgbClr val="212121"/>
                </a:solidFill>
                <a:latin typeface="Arial Narrow"/>
                <a:cs typeface="Arial Narrow"/>
              </a:rPr>
              <a:t> </a:t>
            </a:r>
            <a:r>
              <a:rPr sz="1350" spc="45" dirty="0">
                <a:solidFill>
                  <a:srgbClr val="212121"/>
                </a:solidFill>
                <a:latin typeface="Arial Narrow"/>
                <a:cs typeface="Arial Narrow"/>
              </a:rPr>
              <a:t>-</a:t>
            </a:r>
            <a:r>
              <a:rPr sz="1350" spc="-85" dirty="0">
                <a:solidFill>
                  <a:srgbClr val="212121"/>
                </a:solidFill>
                <a:latin typeface="Arial Narrow"/>
                <a:cs typeface="Arial Narrow"/>
              </a:rPr>
              <a:t> </a:t>
            </a:r>
            <a:r>
              <a:rPr sz="1350" spc="65" dirty="0">
                <a:solidFill>
                  <a:srgbClr val="212121"/>
                </a:solidFill>
                <a:latin typeface="Arial Narrow"/>
                <a:cs typeface="Arial Narrow"/>
              </a:rPr>
              <a:t>when</a:t>
            </a:r>
            <a:r>
              <a:rPr sz="1350" spc="-85" dirty="0">
                <a:solidFill>
                  <a:srgbClr val="212121"/>
                </a:solidFill>
                <a:latin typeface="Arial Narrow"/>
                <a:cs typeface="Arial Narrow"/>
              </a:rPr>
              <a:t> </a:t>
            </a:r>
            <a:r>
              <a:rPr sz="1350" spc="55" dirty="0">
                <a:solidFill>
                  <a:srgbClr val="212121"/>
                </a:solidFill>
                <a:latin typeface="Arial Narrow"/>
                <a:cs typeface="Arial Narrow"/>
              </a:rPr>
              <a:t>we</a:t>
            </a:r>
            <a:r>
              <a:rPr sz="1350" spc="-80" dirty="0">
                <a:solidFill>
                  <a:srgbClr val="212121"/>
                </a:solidFill>
                <a:latin typeface="Arial Narrow"/>
                <a:cs typeface="Arial Narrow"/>
              </a:rPr>
              <a:t> </a:t>
            </a:r>
            <a:r>
              <a:rPr sz="1350" spc="85" dirty="0">
                <a:solidFill>
                  <a:srgbClr val="212121"/>
                </a:solidFill>
                <a:latin typeface="Arial Narrow"/>
                <a:cs typeface="Arial Narrow"/>
              </a:rPr>
              <a:t>will</a:t>
            </a:r>
            <a:r>
              <a:rPr sz="1350" spc="-85" dirty="0">
                <a:solidFill>
                  <a:srgbClr val="212121"/>
                </a:solidFill>
                <a:latin typeface="Arial Narrow"/>
                <a:cs typeface="Arial Narrow"/>
              </a:rPr>
              <a:t> </a:t>
            </a:r>
            <a:r>
              <a:rPr sz="1350" spc="45" dirty="0">
                <a:solidFill>
                  <a:srgbClr val="212121"/>
                </a:solidFill>
                <a:latin typeface="Arial Narrow"/>
                <a:cs typeface="Arial Narrow"/>
              </a:rPr>
              <a:t>open</a:t>
            </a:r>
            <a:r>
              <a:rPr sz="1350" spc="-85" dirty="0">
                <a:solidFill>
                  <a:srgbClr val="212121"/>
                </a:solidFill>
                <a:latin typeface="Arial Narrow"/>
                <a:cs typeface="Arial Narrow"/>
              </a:rPr>
              <a:t> </a:t>
            </a:r>
            <a:r>
              <a:rPr sz="1350" dirty="0">
                <a:solidFill>
                  <a:srgbClr val="212121"/>
                </a:solidFill>
                <a:latin typeface="Arial Narrow"/>
                <a:cs typeface="Arial Narrow"/>
              </a:rPr>
              <a:t>St.</a:t>
            </a:r>
            <a:r>
              <a:rPr sz="1350" spc="-85" dirty="0">
                <a:solidFill>
                  <a:srgbClr val="212121"/>
                </a:solidFill>
                <a:latin typeface="Arial Narrow"/>
                <a:cs typeface="Arial Narrow"/>
              </a:rPr>
              <a:t> </a:t>
            </a:r>
            <a:r>
              <a:rPr sz="1350" spc="5" dirty="0">
                <a:solidFill>
                  <a:srgbClr val="212121"/>
                </a:solidFill>
                <a:latin typeface="Arial Narrow"/>
                <a:cs typeface="Arial Narrow"/>
              </a:rPr>
              <a:t>Paul’s</a:t>
            </a:r>
            <a:r>
              <a:rPr sz="1350" spc="-85" dirty="0">
                <a:solidFill>
                  <a:srgbClr val="212121"/>
                </a:solidFill>
                <a:latin typeface="Arial Narrow"/>
                <a:cs typeface="Arial Narrow"/>
              </a:rPr>
              <a:t> </a:t>
            </a:r>
            <a:r>
              <a:rPr sz="1350" spc="65" dirty="0">
                <a:solidFill>
                  <a:srgbClr val="212121"/>
                </a:solidFill>
                <a:latin typeface="Arial Narrow"/>
                <a:cs typeface="Arial Narrow"/>
              </a:rPr>
              <a:t>for</a:t>
            </a:r>
            <a:r>
              <a:rPr sz="1350" spc="-85" dirty="0">
                <a:solidFill>
                  <a:srgbClr val="212121"/>
                </a:solidFill>
                <a:latin typeface="Arial Narrow"/>
                <a:cs typeface="Arial Narrow"/>
              </a:rPr>
              <a:t> </a:t>
            </a:r>
            <a:r>
              <a:rPr sz="1350" spc="50" dirty="0">
                <a:solidFill>
                  <a:srgbClr val="212121"/>
                </a:solidFill>
                <a:latin typeface="Arial Narrow"/>
                <a:cs typeface="Arial Narrow"/>
              </a:rPr>
              <a:t>worship</a:t>
            </a:r>
            <a:r>
              <a:rPr sz="1350" spc="-85" dirty="0">
                <a:solidFill>
                  <a:srgbClr val="212121"/>
                </a:solidFill>
                <a:latin typeface="Arial Narrow"/>
                <a:cs typeface="Arial Narrow"/>
              </a:rPr>
              <a:t> </a:t>
            </a:r>
            <a:r>
              <a:rPr sz="1350" spc="20" dirty="0">
                <a:solidFill>
                  <a:srgbClr val="212121"/>
                </a:solidFill>
                <a:latin typeface="Arial Narrow"/>
                <a:cs typeface="Arial Narrow"/>
              </a:rPr>
              <a:t>once  </a:t>
            </a:r>
            <a:r>
              <a:rPr sz="1350" dirty="0">
                <a:solidFill>
                  <a:srgbClr val="212121"/>
                </a:solidFill>
                <a:latin typeface="Arial Narrow"/>
                <a:cs typeface="Arial Narrow"/>
              </a:rPr>
              <a:t>again? </a:t>
            </a:r>
            <a:r>
              <a:rPr sz="1350" spc="105" dirty="0">
                <a:solidFill>
                  <a:srgbClr val="212121"/>
                </a:solidFill>
                <a:latin typeface="Arial Narrow"/>
                <a:cs typeface="Arial Narrow"/>
              </a:rPr>
              <a:t>With </a:t>
            </a:r>
            <a:r>
              <a:rPr sz="1350" spc="65" dirty="0">
                <a:solidFill>
                  <a:srgbClr val="212121"/>
                </a:solidFill>
                <a:latin typeface="Arial Narrow"/>
                <a:cs typeface="Arial Narrow"/>
              </a:rPr>
              <a:t>the </a:t>
            </a:r>
            <a:r>
              <a:rPr sz="1350" spc="25" dirty="0">
                <a:solidFill>
                  <a:srgbClr val="212121"/>
                </a:solidFill>
                <a:latin typeface="Arial Narrow"/>
                <a:cs typeface="Arial Narrow"/>
              </a:rPr>
              <a:t>blessing </a:t>
            </a:r>
            <a:r>
              <a:rPr sz="1350" spc="70" dirty="0">
                <a:solidFill>
                  <a:srgbClr val="212121"/>
                </a:solidFill>
                <a:latin typeface="Arial Narrow"/>
                <a:cs typeface="Arial Narrow"/>
              </a:rPr>
              <a:t>of </a:t>
            </a:r>
            <a:r>
              <a:rPr sz="1350" spc="55" dirty="0">
                <a:solidFill>
                  <a:srgbClr val="212121"/>
                </a:solidFill>
                <a:latin typeface="Arial Narrow"/>
                <a:cs typeface="Arial Narrow"/>
              </a:rPr>
              <a:t>our </a:t>
            </a:r>
            <a:r>
              <a:rPr sz="1350" spc="40" dirty="0">
                <a:solidFill>
                  <a:srgbClr val="212121"/>
                </a:solidFill>
                <a:latin typeface="Arial Narrow"/>
                <a:cs typeface="Arial Narrow"/>
              </a:rPr>
              <a:t>bishop, </a:t>
            </a:r>
            <a:r>
              <a:rPr sz="1350" spc="65" dirty="0">
                <a:solidFill>
                  <a:srgbClr val="212121"/>
                </a:solidFill>
                <a:latin typeface="Arial Narrow"/>
                <a:cs typeface="Arial Narrow"/>
              </a:rPr>
              <a:t>Metropolitan </a:t>
            </a:r>
            <a:r>
              <a:rPr sz="1350" spc="15" dirty="0">
                <a:solidFill>
                  <a:srgbClr val="212121"/>
                </a:solidFill>
                <a:latin typeface="Arial Narrow"/>
                <a:cs typeface="Arial Narrow"/>
              </a:rPr>
              <a:t>Gerasimos, </a:t>
            </a:r>
            <a:r>
              <a:rPr sz="1350" spc="50" dirty="0">
                <a:solidFill>
                  <a:srgbClr val="212121"/>
                </a:solidFill>
                <a:latin typeface="Arial Narrow"/>
                <a:cs typeface="Arial Narrow"/>
              </a:rPr>
              <a:t>and </a:t>
            </a:r>
            <a:r>
              <a:rPr sz="1350" spc="75" dirty="0">
                <a:solidFill>
                  <a:srgbClr val="212121"/>
                </a:solidFill>
                <a:latin typeface="Arial Narrow"/>
                <a:cs typeface="Arial Narrow"/>
              </a:rPr>
              <a:t>in  </a:t>
            </a:r>
            <a:r>
              <a:rPr sz="1350" spc="50" dirty="0">
                <a:solidFill>
                  <a:srgbClr val="212121"/>
                </a:solidFill>
                <a:latin typeface="Arial Narrow"/>
                <a:cs typeface="Arial Narrow"/>
              </a:rPr>
              <a:t>consultation</a:t>
            </a:r>
            <a:r>
              <a:rPr sz="1350" spc="-90" dirty="0">
                <a:solidFill>
                  <a:srgbClr val="212121"/>
                </a:solidFill>
                <a:latin typeface="Arial Narrow"/>
                <a:cs typeface="Arial Narrow"/>
              </a:rPr>
              <a:t> </a:t>
            </a:r>
            <a:r>
              <a:rPr sz="1350" spc="95" dirty="0">
                <a:solidFill>
                  <a:srgbClr val="212121"/>
                </a:solidFill>
                <a:latin typeface="Arial Narrow"/>
                <a:cs typeface="Arial Narrow"/>
              </a:rPr>
              <a:t>with</a:t>
            </a:r>
            <a:r>
              <a:rPr sz="1350" spc="-90" dirty="0">
                <a:solidFill>
                  <a:srgbClr val="212121"/>
                </a:solidFill>
                <a:latin typeface="Arial Narrow"/>
                <a:cs typeface="Arial Narrow"/>
              </a:rPr>
              <a:t> </a:t>
            </a:r>
            <a:r>
              <a:rPr sz="1350" spc="65" dirty="0">
                <a:solidFill>
                  <a:srgbClr val="212121"/>
                </a:solidFill>
                <a:latin typeface="Arial Narrow"/>
                <a:cs typeface="Arial Narrow"/>
              </a:rPr>
              <a:t>the</a:t>
            </a:r>
            <a:r>
              <a:rPr sz="1350" spc="-90" dirty="0">
                <a:solidFill>
                  <a:srgbClr val="212121"/>
                </a:solidFill>
                <a:latin typeface="Arial Narrow"/>
                <a:cs typeface="Arial Narrow"/>
              </a:rPr>
              <a:t> </a:t>
            </a:r>
            <a:r>
              <a:rPr sz="1350" spc="35" dirty="0">
                <a:solidFill>
                  <a:srgbClr val="212121"/>
                </a:solidFill>
                <a:latin typeface="Arial Narrow"/>
                <a:cs typeface="Arial Narrow"/>
              </a:rPr>
              <a:t>local</a:t>
            </a:r>
            <a:r>
              <a:rPr sz="1350" spc="-85" dirty="0">
                <a:solidFill>
                  <a:srgbClr val="212121"/>
                </a:solidFill>
                <a:latin typeface="Arial Narrow"/>
                <a:cs typeface="Arial Narrow"/>
              </a:rPr>
              <a:t> </a:t>
            </a:r>
            <a:r>
              <a:rPr sz="1350" spc="60" dirty="0">
                <a:solidFill>
                  <a:srgbClr val="212121"/>
                </a:solidFill>
                <a:latin typeface="Arial Narrow"/>
                <a:cs typeface="Arial Narrow"/>
              </a:rPr>
              <a:t>health</a:t>
            </a:r>
            <a:r>
              <a:rPr sz="1350" spc="-90" dirty="0">
                <a:solidFill>
                  <a:srgbClr val="212121"/>
                </a:solidFill>
                <a:latin typeface="Arial Narrow"/>
                <a:cs typeface="Arial Narrow"/>
              </a:rPr>
              <a:t> </a:t>
            </a:r>
            <a:r>
              <a:rPr sz="1350" spc="45" dirty="0">
                <a:solidFill>
                  <a:srgbClr val="212121"/>
                </a:solidFill>
                <a:latin typeface="Arial Narrow"/>
                <a:cs typeface="Arial Narrow"/>
              </a:rPr>
              <a:t>authorities,</a:t>
            </a:r>
            <a:r>
              <a:rPr sz="1350" spc="-90" dirty="0">
                <a:solidFill>
                  <a:srgbClr val="212121"/>
                </a:solidFill>
                <a:latin typeface="Arial Narrow"/>
                <a:cs typeface="Arial Narrow"/>
              </a:rPr>
              <a:t> </a:t>
            </a:r>
            <a:r>
              <a:rPr sz="1350" spc="55" dirty="0">
                <a:solidFill>
                  <a:srgbClr val="212121"/>
                </a:solidFill>
                <a:latin typeface="Arial Narrow"/>
                <a:cs typeface="Arial Narrow"/>
              </a:rPr>
              <a:t>we</a:t>
            </a:r>
            <a:r>
              <a:rPr sz="1350" spc="-90" dirty="0">
                <a:solidFill>
                  <a:srgbClr val="212121"/>
                </a:solidFill>
                <a:latin typeface="Arial Narrow"/>
                <a:cs typeface="Arial Narrow"/>
              </a:rPr>
              <a:t> </a:t>
            </a:r>
            <a:r>
              <a:rPr sz="1350" spc="85" dirty="0">
                <a:solidFill>
                  <a:srgbClr val="212121"/>
                </a:solidFill>
                <a:latin typeface="Arial Narrow"/>
                <a:cs typeface="Arial Narrow"/>
              </a:rPr>
              <a:t>will</a:t>
            </a:r>
            <a:r>
              <a:rPr sz="1350" spc="-85" dirty="0">
                <a:solidFill>
                  <a:srgbClr val="212121"/>
                </a:solidFill>
                <a:latin typeface="Arial Narrow"/>
                <a:cs typeface="Arial Narrow"/>
              </a:rPr>
              <a:t> </a:t>
            </a:r>
            <a:r>
              <a:rPr sz="1350" spc="45" dirty="0">
                <a:solidFill>
                  <a:srgbClr val="212121"/>
                </a:solidFill>
                <a:latin typeface="Arial Narrow"/>
                <a:cs typeface="Arial Narrow"/>
              </a:rPr>
              <a:t>open</a:t>
            </a:r>
            <a:r>
              <a:rPr sz="1350" spc="-90" dirty="0">
                <a:solidFill>
                  <a:srgbClr val="212121"/>
                </a:solidFill>
                <a:latin typeface="Arial Narrow"/>
                <a:cs typeface="Arial Narrow"/>
              </a:rPr>
              <a:t> </a:t>
            </a:r>
            <a:r>
              <a:rPr sz="1350" spc="55" dirty="0">
                <a:solidFill>
                  <a:srgbClr val="212121"/>
                </a:solidFill>
                <a:latin typeface="Arial Narrow"/>
                <a:cs typeface="Arial Narrow"/>
              </a:rPr>
              <a:t>our</a:t>
            </a:r>
            <a:r>
              <a:rPr sz="1350" spc="-90" dirty="0">
                <a:solidFill>
                  <a:srgbClr val="212121"/>
                </a:solidFill>
                <a:latin typeface="Arial Narrow"/>
                <a:cs typeface="Arial Narrow"/>
              </a:rPr>
              <a:t> </a:t>
            </a:r>
            <a:r>
              <a:rPr sz="1350" spc="25" dirty="0">
                <a:solidFill>
                  <a:srgbClr val="212121"/>
                </a:solidFill>
                <a:latin typeface="Arial Narrow"/>
                <a:cs typeface="Arial Narrow"/>
              </a:rPr>
              <a:t>Church</a:t>
            </a:r>
            <a:r>
              <a:rPr sz="1350" spc="-90" dirty="0">
                <a:solidFill>
                  <a:srgbClr val="212121"/>
                </a:solidFill>
                <a:latin typeface="Arial Narrow"/>
                <a:cs typeface="Arial Narrow"/>
              </a:rPr>
              <a:t> </a:t>
            </a:r>
            <a:r>
              <a:rPr sz="1350" spc="65" dirty="0">
                <a:solidFill>
                  <a:srgbClr val="212121"/>
                </a:solidFill>
                <a:latin typeface="Arial Narrow"/>
                <a:cs typeface="Arial Narrow"/>
              </a:rPr>
              <a:t>for</a:t>
            </a:r>
            <a:endParaRPr sz="1350" dirty="0">
              <a:latin typeface="Arial Narrow"/>
              <a:cs typeface="Arial Narrow"/>
            </a:endParaRPr>
          </a:p>
          <a:p>
            <a:pPr marL="57785">
              <a:lnSpc>
                <a:spcPts val="1290"/>
              </a:lnSpc>
            </a:pPr>
            <a:r>
              <a:rPr sz="1350" spc="65" dirty="0">
                <a:solidFill>
                  <a:srgbClr val="212121"/>
                </a:solidFill>
                <a:latin typeface="Arial Narrow"/>
                <a:cs typeface="Arial Narrow"/>
              </a:rPr>
              <a:t>the</a:t>
            </a:r>
            <a:r>
              <a:rPr sz="1350" spc="-90" dirty="0">
                <a:solidFill>
                  <a:srgbClr val="212121"/>
                </a:solidFill>
                <a:latin typeface="Arial Narrow"/>
                <a:cs typeface="Arial Narrow"/>
              </a:rPr>
              <a:t> </a:t>
            </a:r>
            <a:r>
              <a:rPr sz="1350" spc="55" dirty="0">
                <a:solidFill>
                  <a:srgbClr val="212121"/>
                </a:solidFill>
                <a:latin typeface="Arial Narrow"/>
                <a:cs typeface="Arial Narrow"/>
              </a:rPr>
              <a:t>public</a:t>
            </a:r>
            <a:r>
              <a:rPr sz="1350" spc="-90" dirty="0">
                <a:solidFill>
                  <a:srgbClr val="212121"/>
                </a:solidFill>
                <a:latin typeface="Arial Narrow"/>
                <a:cs typeface="Arial Narrow"/>
              </a:rPr>
              <a:t> </a:t>
            </a:r>
            <a:r>
              <a:rPr sz="1350" spc="45" dirty="0">
                <a:solidFill>
                  <a:srgbClr val="212121"/>
                </a:solidFill>
                <a:latin typeface="Arial Narrow"/>
                <a:cs typeface="Arial Narrow"/>
              </a:rPr>
              <a:t>celebration</a:t>
            </a:r>
            <a:r>
              <a:rPr sz="1350" spc="-90" dirty="0">
                <a:solidFill>
                  <a:srgbClr val="212121"/>
                </a:solidFill>
                <a:latin typeface="Arial Narrow"/>
                <a:cs typeface="Arial Narrow"/>
              </a:rPr>
              <a:t> </a:t>
            </a:r>
            <a:r>
              <a:rPr sz="1350" spc="70" dirty="0">
                <a:solidFill>
                  <a:srgbClr val="212121"/>
                </a:solidFill>
                <a:latin typeface="Arial Narrow"/>
                <a:cs typeface="Arial Narrow"/>
              </a:rPr>
              <a:t>of</a:t>
            </a:r>
            <a:r>
              <a:rPr sz="1350" spc="-90" dirty="0">
                <a:solidFill>
                  <a:srgbClr val="212121"/>
                </a:solidFill>
                <a:latin typeface="Arial Narrow"/>
                <a:cs typeface="Arial Narrow"/>
              </a:rPr>
              <a:t> </a:t>
            </a:r>
            <a:r>
              <a:rPr sz="1350" spc="65" dirty="0">
                <a:solidFill>
                  <a:srgbClr val="212121"/>
                </a:solidFill>
                <a:latin typeface="Arial Narrow"/>
                <a:cs typeface="Arial Narrow"/>
              </a:rPr>
              <a:t>the</a:t>
            </a:r>
            <a:r>
              <a:rPr sz="1350" spc="-90" dirty="0">
                <a:solidFill>
                  <a:srgbClr val="212121"/>
                </a:solidFill>
                <a:latin typeface="Arial Narrow"/>
                <a:cs typeface="Arial Narrow"/>
              </a:rPr>
              <a:t> </a:t>
            </a:r>
            <a:r>
              <a:rPr sz="1350" spc="45" dirty="0">
                <a:solidFill>
                  <a:srgbClr val="212121"/>
                </a:solidFill>
                <a:latin typeface="Arial Narrow"/>
                <a:cs typeface="Arial Narrow"/>
              </a:rPr>
              <a:t>Liturgy</a:t>
            </a:r>
            <a:r>
              <a:rPr sz="1350" spc="-90" dirty="0">
                <a:solidFill>
                  <a:srgbClr val="212121"/>
                </a:solidFill>
                <a:latin typeface="Arial Narrow"/>
                <a:cs typeface="Arial Narrow"/>
              </a:rPr>
              <a:t> </a:t>
            </a:r>
            <a:r>
              <a:rPr sz="1350" spc="60" dirty="0">
                <a:solidFill>
                  <a:srgbClr val="212121"/>
                </a:solidFill>
                <a:latin typeface="Arial Narrow"/>
                <a:cs typeface="Arial Narrow"/>
              </a:rPr>
              <a:t>on</a:t>
            </a:r>
            <a:r>
              <a:rPr sz="1350" spc="-90" dirty="0">
                <a:solidFill>
                  <a:srgbClr val="212121"/>
                </a:solidFill>
                <a:latin typeface="Arial Narrow"/>
                <a:cs typeface="Arial Narrow"/>
              </a:rPr>
              <a:t> </a:t>
            </a:r>
            <a:r>
              <a:rPr sz="1350" spc="15" dirty="0">
                <a:solidFill>
                  <a:srgbClr val="212121"/>
                </a:solidFill>
                <a:latin typeface="Arial Narrow"/>
                <a:cs typeface="Arial Narrow"/>
              </a:rPr>
              <a:t>Sunday,</a:t>
            </a:r>
            <a:r>
              <a:rPr sz="1350" spc="-90" dirty="0">
                <a:solidFill>
                  <a:srgbClr val="212121"/>
                </a:solidFill>
                <a:latin typeface="Arial Narrow"/>
                <a:cs typeface="Arial Narrow"/>
              </a:rPr>
              <a:t> </a:t>
            </a:r>
            <a:r>
              <a:rPr sz="1350" dirty="0">
                <a:solidFill>
                  <a:srgbClr val="212121"/>
                </a:solidFill>
                <a:latin typeface="Arial Narrow"/>
                <a:cs typeface="Arial Narrow"/>
              </a:rPr>
              <a:t>June</a:t>
            </a:r>
            <a:r>
              <a:rPr sz="1350" spc="-90" dirty="0">
                <a:solidFill>
                  <a:srgbClr val="212121"/>
                </a:solidFill>
                <a:latin typeface="Arial Narrow"/>
                <a:cs typeface="Arial Narrow"/>
              </a:rPr>
              <a:t> </a:t>
            </a:r>
            <a:r>
              <a:rPr sz="1350" spc="40" dirty="0">
                <a:solidFill>
                  <a:srgbClr val="212121"/>
                </a:solidFill>
                <a:latin typeface="Arial Narrow"/>
                <a:cs typeface="Arial Narrow"/>
              </a:rPr>
              <a:t>28th.</a:t>
            </a:r>
            <a:endParaRPr sz="1350" dirty="0">
              <a:latin typeface="Arial Narrow"/>
              <a:cs typeface="Arial Narrow"/>
            </a:endParaRPr>
          </a:p>
          <a:p>
            <a:pPr marL="57785" marR="198755">
              <a:lnSpc>
                <a:spcPct val="79600"/>
              </a:lnSpc>
              <a:spcBef>
                <a:spcPts val="1290"/>
              </a:spcBef>
            </a:pPr>
            <a:r>
              <a:rPr sz="1350" spc="65" dirty="0">
                <a:solidFill>
                  <a:srgbClr val="212121"/>
                </a:solidFill>
                <a:latin typeface="Arial Narrow"/>
                <a:cs typeface="Arial Narrow"/>
              </a:rPr>
              <a:t>Metropolitan</a:t>
            </a:r>
            <a:r>
              <a:rPr sz="1350" spc="-80" dirty="0">
                <a:solidFill>
                  <a:srgbClr val="212121"/>
                </a:solidFill>
                <a:latin typeface="Arial Narrow"/>
                <a:cs typeface="Arial Narrow"/>
              </a:rPr>
              <a:t> </a:t>
            </a:r>
            <a:r>
              <a:rPr sz="1350" spc="15" dirty="0">
                <a:solidFill>
                  <a:srgbClr val="212121"/>
                </a:solidFill>
                <a:latin typeface="Arial Narrow"/>
                <a:cs typeface="Arial Narrow"/>
              </a:rPr>
              <a:t>Gerasimos</a:t>
            </a:r>
            <a:r>
              <a:rPr sz="1350" spc="-80" dirty="0">
                <a:solidFill>
                  <a:srgbClr val="212121"/>
                </a:solidFill>
                <a:latin typeface="Arial Narrow"/>
                <a:cs typeface="Arial Narrow"/>
              </a:rPr>
              <a:t> </a:t>
            </a:r>
            <a:r>
              <a:rPr sz="1350" spc="10" dirty="0">
                <a:solidFill>
                  <a:srgbClr val="212121"/>
                </a:solidFill>
                <a:latin typeface="Arial Narrow"/>
                <a:cs typeface="Arial Narrow"/>
              </a:rPr>
              <a:t>has</a:t>
            </a:r>
            <a:r>
              <a:rPr sz="1350" spc="-80" dirty="0">
                <a:solidFill>
                  <a:srgbClr val="212121"/>
                </a:solidFill>
                <a:latin typeface="Arial Narrow"/>
                <a:cs typeface="Arial Narrow"/>
              </a:rPr>
              <a:t> </a:t>
            </a:r>
            <a:r>
              <a:rPr sz="1350" spc="50" dirty="0">
                <a:solidFill>
                  <a:srgbClr val="212121"/>
                </a:solidFill>
                <a:latin typeface="Arial Narrow"/>
                <a:cs typeface="Arial Narrow"/>
              </a:rPr>
              <a:t>provided</a:t>
            </a:r>
            <a:r>
              <a:rPr sz="1350" spc="-75" dirty="0">
                <a:solidFill>
                  <a:srgbClr val="212121"/>
                </a:solidFill>
                <a:latin typeface="Arial Narrow"/>
                <a:cs typeface="Arial Narrow"/>
              </a:rPr>
              <a:t> </a:t>
            </a:r>
            <a:r>
              <a:rPr sz="1350" spc="40" dirty="0">
                <a:solidFill>
                  <a:srgbClr val="212121"/>
                </a:solidFill>
                <a:latin typeface="Arial Narrow"/>
                <a:cs typeface="Arial Narrow"/>
              </a:rPr>
              <a:t>guidelines</a:t>
            </a:r>
            <a:r>
              <a:rPr sz="1350" spc="-80" dirty="0">
                <a:solidFill>
                  <a:srgbClr val="212121"/>
                </a:solidFill>
                <a:latin typeface="Arial Narrow"/>
                <a:cs typeface="Arial Narrow"/>
              </a:rPr>
              <a:t> </a:t>
            </a:r>
            <a:r>
              <a:rPr sz="1350" spc="50" dirty="0">
                <a:solidFill>
                  <a:srgbClr val="212121"/>
                </a:solidFill>
                <a:latin typeface="Arial Narrow"/>
                <a:cs typeface="Arial Narrow"/>
              </a:rPr>
              <a:t>and</a:t>
            </a:r>
            <a:r>
              <a:rPr sz="1350" spc="-80" dirty="0">
                <a:solidFill>
                  <a:srgbClr val="212121"/>
                </a:solidFill>
                <a:latin typeface="Arial Narrow"/>
                <a:cs typeface="Arial Narrow"/>
              </a:rPr>
              <a:t> </a:t>
            </a:r>
            <a:r>
              <a:rPr sz="1350" spc="30" dirty="0">
                <a:solidFill>
                  <a:srgbClr val="212121"/>
                </a:solidFill>
                <a:latin typeface="Arial Narrow"/>
                <a:cs typeface="Arial Narrow"/>
              </a:rPr>
              <a:t>directives</a:t>
            </a:r>
            <a:r>
              <a:rPr sz="1350" spc="-75" dirty="0">
                <a:solidFill>
                  <a:srgbClr val="212121"/>
                </a:solidFill>
                <a:latin typeface="Arial Narrow"/>
                <a:cs typeface="Arial Narrow"/>
              </a:rPr>
              <a:t> </a:t>
            </a:r>
            <a:r>
              <a:rPr sz="1350" spc="-30" dirty="0">
                <a:solidFill>
                  <a:srgbClr val="212121"/>
                </a:solidFill>
                <a:latin typeface="Arial Narrow"/>
                <a:cs typeface="Arial Narrow"/>
              </a:rPr>
              <a:t>as</a:t>
            </a:r>
            <a:r>
              <a:rPr sz="1350" spc="-80" dirty="0">
                <a:solidFill>
                  <a:srgbClr val="212121"/>
                </a:solidFill>
                <a:latin typeface="Arial Narrow"/>
                <a:cs typeface="Arial Narrow"/>
              </a:rPr>
              <a:t> </a:t>
            </a:r>
            <a:r>
              <a:rPr sz="1350" spc="80" dirty="0">
                <a:solidFill>
                  <a:srgbClr val="212121"/>
                </a:solidFill>
                <a:latin typeface="Arial Narrow"/>
                <a:cs typeface="Arial Narrow"/>
              </a:rPr>
              <a:t>to</a:t>
            </a:r>
            <a:r>
              <a:rPr sz="1350" spc="-80" dirty="0">
                <a:solidFill>
                  <a:srgbClr val="212121"/>
                </a:solidFill>
                <a:latin typeface="Arial Narrow"/>
                <a:cs typeface="Arial Narrow"/>
              </a:rPr>
              <a:t> </a:t>
            </a:r>
            <a:r>
              <a:rPr sz="1350" spc="75" dirty="0">
                <a:solidFill>
                  <a:srgbClr val="212121"/>
                </a:solidFill>
                <a:latin typeface="Arial Narrow"/>
                <a:cs typeface="Arial Narrow"/>
              </a:rPr>
              <a:t>how</a:t>
            </a:r>
            <a:r>
              <a:rPr sz="1350" spc="-80" dirty="0">
                <a:solidFill>
                  <a:srgbClr val="212121"/>
                </a:solidFill>
                <a:latin typeface="Arial Narrow"/>
                <a:cs typeface="Arial Narrow"/>
              </a:rPr>
              <a:t> </a:t>
            </a:r>
            <a:r>
              <a:rPr sz="1350" spc="30" dirty="0">
                <a:solidFill>
                  <a:srgbClr val="212121"/>
                </a:solidFill>
                <a:latin typeface="Arial Narrow"/>
                <a:cs typeface="Arial Narrow"/>
              </a:rPr>
              <a:t>best</a:t>
            </a:r>
            <a:r>
              <a:rPr sz="1350" spc="-75" dirty="0">
                <a:solidFill>
                  <a:srgbClr val="212121"/>
                </a:solidFill>
                <a:latin typeface="Arial Narrow"/>
                <a:cs typeface="Arial Narrow"/>
              </a:rPr>
              <a:t> </a:t>
            </a:r>
            <a:r>
              <a:rPr sz="1350" spc="80" dirty="0">
                <a:solidFill>
                  <a:srgbClr val="212121"/>
                </a:solidFill>
                <a:latin typeface="Arial Narrow"/>
                <a:cs typeface="Arial Narrow"/>
              </a:rPr>
              <a:t>to  </a:t>
            </a:r>
            <a:r>
              <a:rPr sz="1350" spc="25" dirty="0">
                <a:solidFill>
                  <a:srgbClr val="212121"/>
                </a:solidFill>
                <a:latin typeface="Arial Narrow"/>
                <a:cs typeface="Arial Narrow"/>
              </a:rPr>
              <a:t>proceed. </a:t>
            </a:r>
            <a:r>
              <a:rPr sz="1350" spc="40" dirty="0">
                <a:solidFill>
                  <a:srgbClr val="212121"/>
                </a:solidFill>
                <a:latin typeface="Arial Narrow"/>
                <a:cs typeface="Arial Narrow"/>
              </a:rPr>
              <a:t>Our </a:t>
            </a:r>
            <a:r>
              <a:rPr sz="1350" spc="20" dirty="0">
                <a:solidFill>
                  <a:srgbClr val="212121"/>
                </a:solidFill>
                <a:latin typeface="Arial Narrow"/>
                <a:cs typeface="Arial Narrow"/>
              </a:rPr>
              <a:t>Parish </a:t>
            </a:r>
            <a:r>
              <a:rPr sz="1350" spc="40" dirty="0">
                <a:solidFill>
                  <a:srgbClr val="212121"/>
                </a:solidFill>
                <a:latin typeface="Arial Narrow"/>
                <a:cs typeface="Arial Narrow"/>
              </a:rPr>
              <a:t>Staff </a:t>
            </a:r>
            <a:r>
              <a:rPr sz="1350" spc="50" dirty="0">
                <a:solidFill>
                  <a:srgbClr val="212121"/>
                </a:solidFill>
                <a:latin typeface="Arial Narrow"/>
                <a:cs typeface="Arial Narrow"/>
              </a:rPr>
              <a:t>and </a:t>
            </a:r>
            <a:r>
              <a:rPr sz="1350" spc="20" dirty="0">
                <a:solidFill>
                  <a:srgbClr val="212121"/>
                </a:solidFill>
                <a:latin typeface="Arial Narrow"/>
                <a:cs typeface="Arial Narrow"/>
              </a:rPr>
              <a:t>Parish </a:t>
            </a:r>
            <a:r>
              <a:rPr sz="1350" spc="25" dirty="0">
                <a:solidFill>
                  <a:srgbClr val="212121"/>
                </a:solidFill>
                <a:latin typeface="Arial Narrow"/>
                <a:cs typeface="Arial Narrow"/>
              </a:rPr>
              <a:t>Council have </a:t>
            </a:r>
            <a:r>
              <a:rPr sz="1350" spc="35" dirty="0">
                <a:solidFill>
                  <a:srgbClr val="212121"/>
                </a:solidFill>
                <a:latin typeface="Arial Narrow"/>
                <a:cs typeface="Arial Narrow"/>
              </a:rPr>
              <a:t>already </a:t>
            </a:r>
            <a:r>
              <a:rPr sz="1350" spc="50" dirty="0">
                <a:solidFill>
                  <a:srgbClr val="212121"/>
                </a:solidFill>
                <a:latin typeface="Arial Narrow"/>
                <a:cs typeface="Arial Narrow"/>
              </a:rPr>
              <a:t>begun </a:t>
            </a:r>
            <a:r>
              <a:rPr sz="1350" spc="40" dirty="0">
                <a:solidFill>
                  <a:srgbClr val="212121"/>
                </a:solidFill>
                <a:latin typeface="Arial Narrow"/>
                <a:cs typeface="Arial Narrow"/>
              </a:rPr>
              <a:t>readying </a:t>
            </a:r>
            <a:r>
              <a:rPr sz="1350" spc="65" dirty="0">
                <a:solidFill>
                  <a:srgbClr val="212121"/>
                </a:solidFill>
                <a:latin typeface="Arial Narrow"/>
                <a:cs typeface="Arial Narrow"/>
              </a:rPr>
              <a:t>the  </a:t>
            </a:r>
            <a:r>
              <a:rPr sz="1350" spc="25" dirty="0">
                <a:solidFill>
                  <a:srgbClr val="212121"/>
                </a:solidFill>
                <a:latin typeface="Arial Narrow"/>
                <a:cs typeface="Arial Narrow"/>
              </a:rPr>
              <a:t>Church</a:t>
            </a:r>
            <a:r>
              <a:rPr sz="1350" spc="-90" dirty="0">
                <a:solidFill>
                  <a:srgbClr val="212121"/>
                </a:solidFill>
                <a:latin typeface="Arial Narrow"/>
                <a:cs typeface="Arial Narrow"/>
              </a:rPr>
              <a:t> </a:t>
            </a:r>
            <a:r>
              <a:rPr sz="1350" spc="65" dirty="0">
                <a:solidFill>
                  <a:srgbClr val="212121"/>
                </a:solidFill>
                <a:latin typeface="Arial Narrow"/>
                <a:cs typeface="Arial Narrow"/>
              </a:rPr>
              <a:t>for</a:t>
            </a:r>
            <a:r>
              <a:rPr sz="1350" spc="-90" dirty="0">
                <a:solidFill>
                  <a:srgbClr val="212121"/>
                </a:solidFill>
                <a:latin typeface="Arial Narrow"/>
                <a:cs typeface="Arial Narrow"/>
              </a:rPr>
              <a:t> </a:t>
            </a:r>
            <a:r>
              <a:rPr sz="1350" spc="65" dirty="0">
                <a:solidFill>
                  <a:srgbClr val="212121"/>
                </a:solidFill>
                <a:latin typeface="Arial Narrow"/>
                <a:cs typeface="Arial Narrow"/>
              </a:rPr>
              <a:t>communal</a:t>
            </a:r>
            <a:r>
              <a:rPr sz="1350" spc="-85" dirty="0">
                <a:solidFill>
                  <a:srgbClr val="212121"/>
                </a:solidFill>
                <a:latin typeface="Arial Narrow"/>
                <a:cs typeface="Arial Narrow"/>
              </a:rPr>
              <a:t> </a:t>
            </a:r>
            <a:r>
              <a:rPr sz="1350" spc="50" dirty="0">
                <a:solidFill>
                  <a:srgbClr val="212121"/>
                </a:solidFill>
                <a:latin typeface="Arial Narrow"/>
                <a:cs typeface="Arial Narrow"/>
              </a:rPr>
              <a:t>worship</a:t>
            </a:r>
            <a:r>
              <a:rPr sz="1350" spc="-90" dirty="0">
                <a:solidFill>
                  <a:srgbClr val="212121"/>
                </a:solidFill>
                <a:latin typeface="Arial Narrow"/>
                <a:cs typeface="Arial Narrow"/>
              </a:rPr>
              <a:t> </a:t>
            </a:r>
            <a:r>
              <a:rPr sz="1350" spc="20" dirty="0">
                <a:solidFill>
                  <a:srgbClr val="212121"/>
                </a:solidFill>
                <a:latin typeface="Arial Narrow"/>
                <a:cs typeface="Arial Narrow"/>
              </a:rPr>
              <a:t>once</a:t>
            </a:r>
            <a:r>
              <a:rPr sz="1350" spc="-85" dirty="0">
                <a:solidFill>
                  <a:srgbClr val="212121"/>
                </a:solidFill>
                <a:latin typeface="Arial Narrow"/>
                <a:cs typeface="Arial Narrow"/>
              </a:rPr>
              <a:t> </a:t>
            </a:r>
            <a:r>
              <a:rPr sz="1350" spc="30" dirty="0">
                <a:solidFill>
                  <a:srgbClr val="212121"/>
                </a:solidFill>
                <a:latin typeface="Arial Narrow"/>
                <a:cs typeface="Arial Narrow"/>
              </a:rPr>
              <a:t>again.</a:t>
            </a:r>
            <a:r>
              <a:rPr sz="1350" spc="-90" dirty="0">
                <a:solidFill>
                  <a:srgbClr val="212121"/>
                </a:solidFill>
                <a:latin typeface="Arial Narrow"/>
                <a:cs typeface="Arial Narrow"/>
              </a:rPr>
              <a:t> </a:t>
            </a:r>
            <a:r>
              <a:rPr sz="1350" spc="80" dirty="0">
                <a:solidFill>
                  <a:srgbClr val="212121"/>
                </a:solidFill>
                <a:latin typeface="Arial Narrow"/>
                <a:cs typeface="Arial Narrow"/>
              </a:rPr>
              <a:t>We</a:t>
            </a:r>
            <a:r>
              <a:rPr sz="1350" spc="-90" dirty="0">
                <a:solidFill>
                  <a:srgbClr val="212121"/>
                </a:solidFill>
                <a:latin typeface="Arial Narrow"/>
                <a:cs typeface="Arial Narrow"/>
              </a:rPr>
              <a:t> </a:t>
            </a:r>
            <a:r>
              <a:rPr sz="1350" spc="20" dirty="0">
                <a:solidFill>
                  <a:srgbClr val="212121"/>
                </a:solidFill>
                <a:latin typeface="Arial Narrow"/>
                <a:cs typeface="Arial Narrow"/>
              </a:rPr>
              <a:t>are</a:t>
            </a:r>
            <a:r>
              <a:rPr sz="1350" spc="-85" dirty="0">
                <a:solidFill>
                  <a:srgbClr val="212121"/>
                </a:solidFill>
                <a:latin typeface="Arial Narrow"/>
                <a:cs typeface="Arial Narrow"/>
              </a:rPr>
              <a:t> </a:t>
            </a:r>
            <a:r>
              <a:rPr sz="1350" spc="50" dirty="0">
                <a:solidFill>
                  <a:srgbClr val="212121"/>
                </a:solidFill>
                <a:latin typeface="Arial Narrow"/>
                <a:cs typeface="Arial Narrow"/>
              </a:rPr>
              <a:t>preparing</a:t>
            </a:r>
            <a:r>
              <a:rPr sz="1350" spc="-90" dirty="0">
                <a:solidFill>
                  <a:srgbClr val="212121"/>
                </a:solidFill>
                <a:latin typeface="Arial Narrow"/>
                <a:cs typeface="Arial Narrow"/>
              </a:rPr>
              <a:t> </a:t>
            </a:r>
            <a:r>
              <a:rPr sz="1350" spc="75" dirty="0">
                <a:solidFill>
                  <a:srgbClr val="212121"/>
                </a:solidFill>
                <a:latin typeface="Arial Narrow"/>
                <a:cs typeface="Arial Narrow"/>
              </a:rPr>
              <a:t>what</a:t>
            </a:r>
            <a:r>
              <a:rPr sz="1350" spc="-85" dirty="0">
                <a:solidFill>
                  <a:srgbClr val="212121"/>
                </a:solidFill>
                <a:latin typeface="Arial Narrow"/>
                <a:cs typeface="Arial Narrow"/>
              </a:rPr>
              <a:t> </a:t>
            </a:r>
            <a:r>
              <a:rPr sz="1350" spc="10" dirty="0">
                <a:solidFill>
                  <a:srgbClr val="212121"/>
                </a:solidFill>
                <a:latin typeface="Arial Narrow"/>
                <a:cs typeface="Arial Narrow"/>
              </a:rPr>
              <a:t>is</a:t>
            </a:r>
            <a:r>
              <a:rPr sz="1350" spc="-90" dirty="0">
                <a:solidFill>
                  <a:srgbClr val="212121"/>
                </a:solidFill>
                <a:latin typeface="Arial Narrow"/>
                <a:cs typeface="Arial Narrow"/>
              </a:rPr>
              <a:t> </a:t>
            </a:r>
            <a:r>
              <a:rPr sz="1350" spc="40" dirty="0">
                <a:solidFill>
                  <a:srgbClr val="212121"/>
                </a:solidFill>
                <a:latin typeface="Arial Narrow"/>
                <a:cs typeface="Arial Narrow"/>
              </a:rPr>
              <a:t>needed</a:t>
            </a:r>
            <a:r>
              <a:rPr sz="1350" spc="-90" dirty="0">
                <a:solidFill>
                  <a:srgbClr val="212121"/>
                </a:solidFill>
                <a:latin typeface="Arial Narrow"/>
                <a:cs typeface="Arial Narrow"/>
              </a:rPr>
              <a:t> </a:t>
            </a:r>
            <a:r>
              <a:rPr sz="1350" spc="80" dirty="0">
                <a:solidFill>
                  <a:srgbClr val="212121"/>
                </a:solidFill>
                <a:latin typeface="Arial Narrow"/>
                <a:cs typeface="Arial Narrow"/>
              </a:rPr>
              <a:t>to  </a:t>
            </a:r>
            <a:r>
              <a:rPr sz="1350" spc="45" dirty="0">
                <a:solidFill>
                  <a:srgbClr val="212121"/>
                </a:solidFill>
                <a:latin typeface="Arial Narrow"/>
                <a:cs typeface="Arial Narrow"/>
              </a:rPr>
              <a:t>open</a:t>
            </a:r>
            <a:r>
              <a:rPr sz="1350" spc="-90" dirty="0">
                <a:solidFill>
                  <a:srgbClr val="212121"/>
                </a:solidFill>
                <a:latin typeface="Arial Narrow"/>
                <a:cs typeface="Arial Narrow"/>
              </a:rPr>
              <a:t> </a:t>
            </a:r>
            <a:r>
              <a:rPr sz="1350" spc="55" dirty="0">
                <a:solidFill>
                  <a:srgbClr val="212121"/>
                </a:solidFill>
                <a:latin typeface="Arial Narrow"/>
                <a:cs typeface="Arial Narrow"/>
              </a:rPr>
              <a:t>our</a:t>
            </a:r>
            <a:r>
              <a:rPr sz="1350" spc="-90" dirty="0">
                <a:solidFill>
                  <a:srgbClr val="212121"/>
                </a:solidFill>
                <a:latin typeface="Arial Narrow"/>
                <a:cs typeface="Arial Narrow"/>
              </a:rPr>
              <a:t> </a:t>
            </a:r>
            <a:r>
              <a:rPr sz="1350" spc="25" dirty="0">
                <a:solidFill>
                  <a:srgbClr val="212121"/>
                </a:solidFill>
                <a:latin typeface="Arial Narrow"/>
                <a:cs typeface="Arial Narrow"/>
              </a:rPr>
              <a:t>Church</a:t>
            </a:r>
            <a:r>
              <a:rPr sz="1350" spc="-90" dirty="0">
                <a:solidFill>
                  <a:srgbClr val="212121"/>
                </a:solidFill>
                <a:latin typeface="Arial Narrow"/>
                <a:cs typeface="Arial Narrow"/>
              </a:rPr>
              <a:t> </a:t>
            </a:r>
            <a:r>
              <a:rPr sz="1350" spc="95" dirty="0">
                <a:solidFill>
                  <a:srgbClr val="212121"/>
                </a:solidFill>
                <a:latin typeface="Arial Narrow"/>
                <a:cs typeface="Arial Narrow"/>
              </a:rPr>
              <a:t>with</a:t>
            </a:r>
            <a:r>
              <a:rPr sz="1350" spc="-90" dirty="0">
                <a:solidFill>
                  <a:srgbClr val="212121"/>
                </a:solidFill>
                <a:latin typeface="Arial Narrow"/>
                <a:cs typeface="Arial Narrow"/>
              </a:rPr>
              <a:t> </a:t>
            </a:r>
            <a:r>
              <a:rPr sz="1350" spc="55" dirty="0">
                <a:solidFill>
                  <a:srgbClr val="212121"/>
                </a:solidFill>
                <a:latin typeface="Arial Narrow"/>
                <a:cs typeface="Arial Narrow"/>
              </a:rPr>
              <a:t>all</a:t>
            </a:r>
            <a:r>
              <a:rPr sz="1350" spc="-90" dirty="0">
                <a:solidFill>
                  <a:srgbClr val="212121"/>
                </a:solidFill>
                <a:latin typeface="Arial Narrow"/>
                <a:cs typeface="Arial Narrow"/>
              </a:rPr>
              <a:t> </a:t>
            </a:r>
            <a:r>
              <a:rPr sz="1350" spc="65" dirty="0">
                <a:solidFill>
                  <a:srgbClr val="212121"/>
                </a:solidFill>
                <a:latin typeface="Arial Narrow"/>
                <a:cs typeface="Arial Narrow"/>
              </a:rPr>
              <a:t>the</a:t>
            </a:r>
            <a:r>
              <a:rPr sz="1350" spc="-90" dirty="0">
                <a:solidFill>
                  <a:srgbClr val="212121"/>
                </a:solidFill>
                <a:latin typeface="Arial Narrow"/>
                <a:cs typeface="Arial Narrow"/>
              </a:rPr>
              <a:t> </a:t>
            </a:r>
            <a:r>
              <a:rPr sz="1350" dirty="0">
                <a:solidFill>
                  <a:srgbClr val="212121"/>
                </a:solidFill>
                <a:latin typeface="Arial Narrow"/>
                <a:cs typeface="Arial Narrow"/>
              </a:rPr>
              <a:t>necessary</a:t>
            </a:r>
            <a:r>
              <a:rPr sz="1350" spc="-85" dirty="0">
                <a:solidFill>
                  <a:srgbClr val="212121"/>
                </a:solidFill>
                <a:latin typeface="Arial Narrow"/>
                <a:cs typeface="Arial Narrow"/>
              </a:rPr>
              <a:t> </a:t>
            </a:r>
            <a:r>
              <a:rPr sz="1350" spc="30" dirty="0">
                <a:solidFill>
                  <a:srgbClr val="212121"/>
                </a:solidFill>
                <a:latin typeface="Arial Narrow"/>
                <a:cs typeface="Arial Narrow"/>
              </a:rPr>
              <a:t>safety</a:t>
            </a:r>
            <a:r>
              <a:rPr sz="1350" spc="-90" dirty="0">
                <a:solidFill>
                  <a:srgbClr val="212121"/>
                </a:solidFill>
                <a:latin typeface="Arial Narrow"/>
                <a:cs typeface="Arial Narrow"/>
              </a:rPr>
              <a:t> </a:t>
            </a:r>
            <a:r>
              <a:rPr sz="1350" spc="35" dirty="0">
                <a:solidFill>
                  <a:srgbClr val="212121"/>
                </a:solidFill>
                <a:latin typeface="Arial Narrow"/>
                <a:cs typeface="Arial Narrow"/>
              </a:rPr>
              <a:t>precautions</a:t>
            </a:r>
            <a:r>
              <a:rPr sz="1350" spc="-90" dirty="0">
                <a:solidFill>
                  <a:srgbClr val="212121"/>
                </a:solidFill>
                <a:latin typeface="Arial Narrow"/>
                <a:cs typeface="Arial Narrow"/>
              </a:rPr>
              <a:t> </a:t>
            </a:r>
            <a:r>
              <a:rPr sz="1350" spc="75" dirty="0">
                <a:solidFill>
                  <a:srgbClr val="212121"/>
                </a:solidFill>
                <a:latin typeface="Arial Narrow"/>
                <a:cs typeface="Arial Narrow"/>
              </a:rPr>
              <a:t>in</a:t>
            </a:r>
            <a:r>
              <a:rPr sz="1350" spc="-90" dirty="0">
                <a:solidFill>
                  <a:srgbClr val="212121"/>
                </a:solidFill>
                <a:latin typeface="Arial Narrow"/>
                <a:cs typeface="Arial Narrow"/>
              </a:rPr>
              <a:t> </a:t>
            </a:r>
            <a:r>
              <a:rPr sz="1350" spc="15" dirty="0">
                <a:solidFill>
                  <a:srgbClr val="212121"/>
                </a:solidFill>
                <a:latin typeface="Arial Narrow"/>
                <a:cs typeface="Arial Narrow"/>
              </a:rPr>
              <a:t>place.</a:t>
            </a:r>
            <a:endParaRPr sz="1350" dirty="0">
              <a:latin typeface="Arial Narrow"/>
              <a:cs typeface="Arial Narrow"/>
            </a:endParaRPr>
          </a:p>
          <a:p>
            <a:pPr marL="57785" marR="8890">
              <a:lnSpc>
                <a:spcPct val="79600"/>
              </a:lnSpc>
              <a:spcBef>
                <a:spcPts val="1290"/>
              </a:spcBef>
            </a:pPr>
            <a:r>
              <a:rPr sz="1350" spc="20" dirty="0">
                <a:solidFill>
                  <a:srgbClr val="212121"/>
                </a:solidFill>
                <a:latin typeface="Arial Narrow"/>
                <a:cs typeface="Arial Narrow"/>
              </a:rPr>
              <a:t>The</a:t>
            </a:r>
            <a:r>
              <a:rPr sz="1350" spc="-85" dirty="0">
                <a:solidFill>
                  <a:srgbClr val="212121"/>
                </a:solidFill>
                <a:latin typeface="Arial Narrow"/>
                <a:cs typeface="Arial Narrow"/>
              </a:rPr>
              <a:t> </a:t>
            </a:r>
            <a:r>
              <a:rPr sz="1350" spc="50" dirty="0">
                <a:solidFill>
                  <a:srgbClr val="212121"/>
                </a:solidFill>
                <a:latin typeface="Arial Narrow"/>
                <a:cs typeface="Arial Narrow"/>
              </a:rPr>
              <a:t>opening</a:t>
            </a:r>
            <a:r>
              <a:rPr sz="1350" spc="-85" dirty="0">
                <a:solidFill>
                  <a:srgbClr val="212121"/>
                </a:solidFill>
                <a:latin typeface="Arial Narrow"/>
                <a:cs typeface="Arial Narrow"/>
              </a:rPr>
              <a:t> </a:t>
            </a:r>
            <a:r>
              <a:rPr sz="1350" spc="70" dirty="0">
                <a:solidFill>
                  <a:srgbClr val="212121"/>
                </a:solidFill>
                <a:latin typeface="Arial Narrow"/>
                <a:cs typeface="Arial Narrow"/>
              </a:rPr>
              <a:t>of</a:t>
            </a:r>
            <a:r>
              <a:rPr sz="1350" spc="-85" dirty="0">
                <a:solidFill>
                  <a:srgbClr val="212121"/>
                </a:solidFill>
                <a:latin typeface="Arial Narrow"/>
                <a:cs typeface="Arial Narrow"/>
              </a:rPr>
              <a:t> </a:t>
            </a:r>
            <a:r>
              <a:rPr sz="1350" dirty="0">
                <a:solidFill>
                  <a:srgbClr val="212121"/>
                </a:solidFill>
                <a:latin typeface="Arial Narrow"/>
                <a:cs typeface="Arial Narrow"/>
              </a:rPr>
              <a:t>St.</a:t>
            </a:r>
            <a:r>
              <a:rPr sz="1350" spc="-85" dirty="0">
                <a:solidFill>
                  <a:srgbClr val="212121"/>
                </a:solidFill>
                <a:latin typeface="Arial Narrow"/>
                <a:cs typeface="Arial Narrow"/>
              </a:rPr>
              <a:t> </a:t>
            </a:r>
            <a:r>
              <a:rPr sz="1350" spc="5" dirty="0">
                <a:solidFill>
                  <a:srgbClr val="212121"/>
                </a:solidFill>
                <a:latin typeface="Arial Narrow"/>
                <a:cs typeface="Arial Narrow"/>
              </a:rPr>
              <a:t>Paul’s</a:t>
            </a:r>
            <a:r>
              <a:rPr sz="1350" spc="-85" dirty="0">
                <a:solidFill>
                  <a:srgbClr val="212121"/>
                </a:solidFill>
                <a:latin typeface="Arial Narrow"/>
                <a:cs typeface="Arial Narrow"/>
              </a:rPr>
              <a:t> </a:t>
            </a:r>
            <a:r>
              <a:rPr sz="1350" spc="65" dirty="0">
                <a:solidFill>
                  <a:srgbClr val="212121"/>
                </a:solidFill>
                <a:latin typeface="Arial Narrow"/>
                <a:cs typeface="Arial Narrow"/>
              </a:rPr>
              <a:t>for</a:t>
            </a:r>
            <a:r>
              <a:rPr sz="1350" spc="-85" dirty="0">
                <a:solidFill>
                  <a:srgbClr val="212121"/>
                </a:solidFill>
                <a:latin typeface="Arial Narrow"/>
                <a:cs typeface="Arial Narrow"/>
              </a:rPr>
              <a:t> </a:t>
            </a:r>
            <a:r>
              <a:rPr sz="1350" spc="65" dirty="0">
                <a:solidFill>
                  <a:srgbClr val="212121"/>
                </a:solidFill>
                <a:latin typeface="Arial Narrow"/>
                <a:cs typeface="Arial Narrow"/>
              </a:rPr>
              <a:t>communal</a:t>
            </a:r>
            <a:r>
              <a:rPr sz="1350" spc="-85" dirty="0">
                <a:solidFill>
                  <a:srgbClr val="212121"/>
                </a:solidFill>
                <a:latin typeface="Arial Narrow"/>
                <a:cs typeface="Arial Narrow"/>
              </a:rPr>
              <a:t> </a:t>
            </a:r>
            <a:r>
              <a:rPr sz="1350" spc="50" dirty="0">
                <a:solidFill>
                  <a:srgbClr val="212121"/>
                </a:solidFill>
                <a:latin typeface="Arial Narrow"/>
                <a:cs typeface="Arial Narrow"/>
              </a:rPr>
              <a:t>worship</a:t>
            </a:r>
            <a:r>
              <a:rPr sz="1350" spc="-85" dirty="0">
                <a:solidFill>
                  <a:srgbClr val="212121"/>
                </a:solidFill>
                <a:latin typeface="Arial Narrow"/>
                <a:cs typeface="Arial Narrow"/>
              </a:rPr>
              <a:t> </a:t>
            </a:r>
            <a:r>
              <a:rPr sz="1350" spc="85" dirty="0">
                <a:solidFill>
                  <a:srgbClr val="212121"/>
                </a:solidFill>
                <a:latin typeface="Arial Narrow"/>
                <a:cs typeface="Arial Narrow"/>
              </a:rPr>
              <a:t>will</a:t>
            </a:r>
            <a:r>
              <a:rPr sz="1350" spc="-85" dirty="0">
                <a:solidFill>
                  <a:srgbClr val="212121"/>
                </a:solidFill>
                <a:latin typeface="Arial Narrow"/>
                <a:cs typeface="Arial Narrow"/>
              </a:rPr>
              <a:t> </a:t>
            </a:r>
            <a:r>
              <a:rPr sz="1350" spc="40" dirty="0">
                <a:solidFill>
                  <a:srgbClr val="212121"/>
                </a:solidFill>
                <a:latin typeface="Arial Narrow"/>
                <a:cs typeface="Arial Narrow"/>
              </a:rPr>
              <a:t>be</a:t>
            </a:r>
            <a:r>
              <a:rPr sz="1350" spc="-85" dirty="0">
                <a:solidFill>
                  <a:srgbClr val="212121"/>
                </a:solidFill>
                <a:latin typeface="Arial Narrow"/>
                <a:cs typeface="Arial Narrow"/>
              </a:rPr>
              <a:t> </a:t>
            </a:r>
            <a:r>
              <a:rPr sz="1350" spc="50" dirty="0">
                <a:solidFill>
                  <a:srgbClr val="212121"/>
                </a:solidFill>
                <a:latin typeface="Arial Narrow"/>
                <a:cs typeface="Arial Narrow"/>
              </a:rPr>
              <a:t>done</a:t>
            </a:r>
            <a:r>
              <a:rPr sz="1350" spc="-85" dirty="0">
                <a:solidFill>
                  <a:srgbClr val="212121"/>
                </a:solidFill>
                <a:latin typeface="Arial Narrow"/>
                <a:cs typeface="Arial Narrow"/>
              </a:rPr>
              <a:t> </a:t>
            </a:r>
            <a:r>
              <a:rPr sz="1350" spc="75" dirty="0">
                <a:solidFill>
                  <a:srgbClr val="212121"/>
                </a:solidFill>
                <a:latin typeface="Arial Narrow"/>
                <a:cs typeface="Arial Narrow"/>
              </a:rPr>
              <a:t>in</a:t>
            </a:r>
            <a:r>
              <a:rPr sz="1350" spc="-85" dirty="0">
                <a:solidFill>
                  <a:srgbClr val="212121"/>
                </a:solidFill>
                <a:latin typeface="Arial Narrow"/>
                <a:cs typeface="Arial Narrow"/>
              </a:rPr>
              <a:t> </a:t>
            </a:r>
            <a:r>
              <a:rPr sz="1350" spc="5" dirty="0">
                <a:solidFill>
                  <a:srgbClr val="212121"/>
                </a:solidFill>
                <a:latin typeface="Arial Narrow"/>
                <a:cs typeface="Arial Narrow"/>
              </a:rPr>
              <a:t>phases.</a:t>
            </a:r>
            <a:r>
              <a:rPr sz="1350" spc="-85" dirty="0">
                <a:solidFill>
                  <a:srgbClr val="212121"/>
                </a:solidFill>
                <a:latin typeface="Arial Narrow"/>
                <a:cs typeface="Arial Narrow"/>
              </a:rPr>
              <a:t> </a:t>
            </a:r>
            <a:r>
              <a:rPr sz="1350" spc="55" dirty="0">
                <a:solidFill>
                  <a:srgbClr val="212121"/>
                </a:solidFill>
                <a:latin typeface="Arial Narrow"/>
                <a:cs typeface="Arial Narrow"/>
              </a:rPr>
              <a:t>Initially,</a:t>
            </a:r>
            <a:r>
              <a:rPr sz="1350" spc="-85" dirty="0">
                <a:solidFill>
                  <a:srgbClr val="212121"/>
                </a:solidFill>
                <a:latin typeface="Arial Narrow"/>
                <a:cs typeface="Arial Narrow"/>
              </a:rPr>
              <a:t> </a:t>
            </a:r>
            <a:r>
              <a:rPr sz="1350" spc="65" dirty="0">
                <a:solidFill>
                  <a:srgbClr val="212121"/>
                </a:solidFill>
                <a:latin typeface="Arial Narrow"/>
                <a:cs typeface="Arial Narrow"/>
              </a:rPr>
              <a:t>for  </a:t>
            </a:r>
            <a:r>
              <a:rPr sz="1350" spc="40" dirty="0">
                <a:solidFill>
                  <a:srgbClr val="212121"/>
                </a:solidFill>
                <a:latin typeface="Arial Narrow"/>
                <a:cs typeface="Arial Narrow"/>
              </a:rPr>
              <a:t>example, </a:t>
            </a:r>
            <a:r>
              <a:rPr sz="1350" spc="55" dirty="0">
                <a:solidFill>
                  <a:srgbClr val="212121"/>
                </a:solidFill>
                <a:latin typeface="Arial Narrow"/>
                <a:cs typeface="Arial Narrow"/>
              </a:rPr>
              <a:t>we </a:t>
            </a:r>
            <a:r>
              <a:rPr sz="1350" spc="85" dirty="0">
                <a:solidFill>
                  <a:srgbClr val="212121"/>
                </a:solidFill>
                <a:latin typeface="Arial Narrow"/>
                <a:cs typeface="Arial Narrow"/>
              </a:rPr>
              <a:t>will </a:t>
            </a:r>
            <a:r>
              <a:rPr sz="1350" spc="40" dirty="0">
                <a:solidFill>
                  <a:srgbClr val="212121"/>
                </a:solidFill>
                <a:latin typeface="Arial Narrow"/>
                <a:cs typeface="Arial Narrow"/>
              </a:rPr>
              <a:t>need </a:t>
            </a:r>
            <a:r>
              <a:rPr sz="1350" spc="80" dirty="0">
                <a:solidFill>
                  <a:srgbClr val="212121"/>
                </a:solidFill>
                <a:latin typeface="Arial Narrow"/>
                <a:cs typeface="Arial Narrow"/>
              </a:rPr>
              <a:t>to </a:t>
            </a:r>
            <a:r>
              <a:rPr sz="1350" spc="35" dirty="0">
                <a:solidFill>
                  <a:srgbClr val="212121"/>
                </a:solidFill>
                <a:latin typeface="Arial Narrow"/>
                <a:cs typeface="Arial Narrow"/>
              </a:rPr>
              <a:t>register </a:t>
            </a:r>
            <a:r>
              <a:rPr sz="1350" spc="55" dirty="0">
                <a:solidFill>
                  <a:srgbClr val="212121"/>
                </a:solidFill>
                <a:latin typeface="Arial Narrow"/>
                <a:cs typeface="Arial Narrow"/>
              </a:rPr>
              <a:t>online </a:t>
            </a:r>
            <a:r>
              <a:rPr sz="1350" spc="40" dirty="0">
                <a:solidFill>
                  <a:srgbClr val="212121"/>
                </a:solidFill>
                <a:latin typeface="Arial Narrow"/>
                <a:cs typeface="Arial Narrow"/>
              </a:rPr>
              <a:t>(or </a:t>
            </a:r>
            <a:r>
              <a:rPr sz="1350" spc="45" dirty="0">
                <a:solidFill>
                  <a:srgbClr val="212121"/>
                </a:solidFill>
                <a:latin typeface="Arial Narrow"/>
                <a:cs typeface="Arial Narrow"/>
              </a:rPr>
              <a:t>by calling </a:t>
            </a:r>
            <a:r>
              <a:rPr sz="1350" spc="65" dirty="0">
                <a:solidFill>
                  <a:srgbClr val="212121"/>
                </a:solidFill>
                <a:latin typeface="Arial Narrow"/>
                <a:cs typeface="Arial Narrow"/>
              </a:rPr>
              <a:t>the </a:t>
            </a:r>
            <a:r>
              <a:rPr sz="1350" spc="35" dirty="0">
                <a:solidFill>
                  <a:srgbClr val="212121"/>
                </a:solidFill>
                <a:latin typeface="Arial Narrow"/>
                <a:cs typeface="Arial Narrow"/>
              </a:rPr>
              <a:t>parish </a:t>
            </a:r>
            <a:r>
              <a:rPr sz="1350" spc="45" dirty="0">
                <a:solidFill>
                  <a:srgbClr val="212121"/>
                </a:solidFill>
                <a:latin typeface="Arial Narrow"/>
                <a:cs typeface="Arial Narrow"/>
              </a:rPr>
              <a:t>office) </a:t>
            </a:r>
            <a:r>
              <a:rPr sz="1350" spc="80" dirty="0">
                <a:solidFill>
                  <a:srgbClr val="212121"/>
                </a:solidFill>
                <a:latin typeface="Arial Narrow"/>
                <a:cs typeface="Arial Narrow"/>
              </a:rPr>
              <a:t>to </a:t>
            </a:r>
            <a:r>
              <a:rPr sz="1350" spc="65" dirty="0">
                <a:solidFill>
                  <a:srgbClr val="212121"/>
                </a:solidFill>
                <a:latin typeface="Arial Narrow"/>
                <a:cs typeface="Arial Narrow"/>
              </a:rPr>
              <a:t>attend  </a:t>
            </a:r>
            <a:r>
              <a:rPr sz="1350" spc="-5" dirty="0">
                <a:solidFill>
                  <a:srgbClr val="212121"/>
                </a:solidFill>
                <a:latin typeface="Arial Narrow"/>
                <a:cs typeface="Arial Narrow"/>
              </a:rPr>
              <a:t>services. </a:t>
            </a:r>
            <a:r>
              <a:rPr sz="1350" spc="45" dirty="0">
                <a:solidFill>
                  <a:srgbClr val="212121"/>
                </a:solidFill>
                <a:latin typeface="Arial Narrow"/>
                <a:cs typeface="Arial Narrow"/>
              </a:rPr>
              <a:t>Attendance </a:t>
            </a:r>
            <a:r>
              <a:rPr sz="1350" spc="10" dirty="0">
                <a:solidFill>
                  <a:srgbClr val="212121"/>
                </a:solidFill>
                <a:latin typeface="Arial Narrow"/>
                <a:cs typeface="Arial Narrow"/>
              </a:rPr>
              <a:t>is </a:t>
            </a:r>
            <a:r>
              <a:rPr sz="1350" spc="80" dirty="0">
                <a:solidFill>
                  <a:srgbClr val="212121"/>
                </a:solidFill>
                <a:latin typeface="Arial Narrow"/>
                <a:cs typeface="Arial Narrow"/>
              </a:rPr>
              <a:t>limited to </a:t>
            </a:r>
            <a:r>
              <a:rPr sz="1350" spc="60" dirty="0">
                <a:solidFill>
                  <a:srgbClr val="212121"/>
                </a:solidFill>
                <a:latin typeface="Arial Narrow"/>
                <a:cs typeface="Arial Narrow"/>
              </a:rPr>
              <a:t>no </a:t>
            </a:r>
            <a:r>
              <a:rPr sz="1350" spc="65" dirty="0">
                <a:solidFill>
                  <a:srgbClr val="212121"/>
                </a:solidFill>
                <a:latin typeface="Arial Narrow"/>
                <a:cs typeface="Arial Narrow"/>
              </a:rPr>
              <a:t>more </a:t>
            </a:r>
            <a:r>
              <a:rPr sz="1350" spc="70" dirty="0">
                <a:solidFill>
                  <a:srgbClr val="212121"/>
                </a:solidFill>
                <a:latin typeface="Arial Narrow"/>
                <a:cs typeface="Arial Narrow"/>
              </a:rPr>
              <a:t>than </a:t>
            </a:r>
            <a:r>
              <a:rPr sz="1350" spc="10" dirty="0">
                <a:solidFill>
                  <a:srgbClr val="212121"/>
                </a:solidFill>
                <a:latin typeface="Arial Narrow"/>
                <a:cs typeface="Arial Narrow"/>
              </a:rPr>
              <a:t>100 </a:t>
            </a:r>
            <a:r>
              <a:rPr sz="1350" spc="40" dirty="0">
                <a:solidFill>
                  <a:srgbClr val="212121"/>
                </a:solidFill>
                <a:latin typeface="Arial Narrow"/>
                <a:cs typeface="Arial Narrow"/>
              </a:rPr>
              <a:t>people </a:t>
            </a:r>
            <a:r>
              <a:rPr sz="1350" spc="85" dirty="0">
                <a:solidFill>
                  <a:srgbClr val="212121"/>
                </a:solidFill>
                <a:latin typeface="Arial Narrow"/>
                <a:cs typeface="Arial Narrow"/>
              </a:rPr>
              <a:t>within </a:t>
            </a:r>
            <a:r>
              <a:rPr sz="1350" spc="65" dirty="0">
                <a:solidFill>
                  <a:srgbClr val="212121"/>
                </a:solidFill>
                <a:latin typeface="Arial Narrow"/>
                <a:cs typeface="Arial Narrow"/>
              </a:rPr>
              <a:t>the </a:t>
            </a:r>
            <a:r>
              <a:rPr sz="1350" spc="25" dirty="0">
                <a:solidFill>
                  <a:srgbClr val="212121"/>
                </a:solidFill>
                <a:latin typeface="Arial Narrow"/>
                <a:cs typeface="Arial Narrow"/>
              </a:rPr>
              <a:t>sanctuary  </a:t>
            </a:r>
            <a:r>
              <a:rPr sz="1350" spc="5" dirty="0">
                <a:solidFill>
                  <a:srgbClr val="212121"/>
                </a:solidFill>
                <a:latin typeface="Arial Narrow"/>
                <a:cs typeface="Arial Narrow"/>
              </a:rPr>
              <a:t>because</a:t>
            </a:r>
            <a:r>
              <a:rPr sz="1350" spc="-85" dirty="0">
                <a:solidFill>
                  <a:srgbClr val="212121"/>
                </a:solidFill>
                <a:latin typeface="Arial Narrow"/>
                <a:cs typeface="Arial Narrow"/>
              </a:rPr>
              <a:t> </a:t>
            </a:r>
            <a:r>
              <a:rPr sz="1350" spc="70" dirty="0">
                <a:solidFill>
                  <a:srgbClr val="212121"/>
                </a:solidFill>
                <a:latin typeface="Arial Narrow"/>
                <a:cs typeface="Arial Narrow"/>
              </a:rPr>
              <a:t>of</a:t>
            </a:r>
            <a:r>
              <a:rPr sz="1350" spc="-85" dirty="0">
                <a:solidFill>
                  <a:srgbClr val="212121"/>
                </a:solidFill>
                <a:latin typeface="Arial Narrow"/>
                <a:cs typeface="Arial Narrow"/>
              </a:rPr>
              <a:t> </a:t>
            </a:r>
            <a:r>
              <a:rPr sz="1350" spc="65" dirty="0">
                <a:solidFill>
                  <a:srgbClr val="212121"/>
                </a:solidFill>
                <a:latin typeface="Arial Narrow"/>
                <a:cs typeface="Arial Narrow"/>
              </a:rPr>
              <a:t>the</a:t>
            </a:r>
            <a:r>
              <a:rPr sz="1350" spc="-80" dirty="0">
                <a:solidFill>
                  <a:srgbClr val="212121"/>
                </a:solidFill>
                <a:latin typeface="Arial Narrow"/>
                <a:cs typeface="Arial Narrow"/>
              </a:rPr>
              <a:t> </a:t>
            </a:r>
            <a:r>
              <a:rPr sz="1350" spc="40" dirty="0">
                <a:solidFill>
                  <a:srgbClr val="212121"/>
                </a:solidFill>
                <a:latin typeface="Arial Narrow"/>
                <a:cs typeface="Arial Narrow"/>
              </a:rPr>
              <a:t>need</a:t>
            </a:r>
            <a:r>
              <a:rPr sz="1350" spc="-85" dirty="0">
                <a:solidFill>
                  <a:srgbClr val="212121"/>
                </a:solidFill>
                <a:latin typeface="Arial Narrow"/>
                <a:cs typeface="Arial Narrow"/>
              </a:rPr>
              <a:t> </a:t>
            </a:r>
            <a:r>
              <a:rPr sz="1350" spc="80" dirty="0">
                <a:solidFill>
                  <a:srgbClr val="212121"/>
                </a:solidFill>
                <a:latin typeface="Arial Narrow"/>
                <a:cs typeface="Arial Narrow"/>
              </a:rPr>
              <a:t>to</a:t>
            </a:r>
            <a:r>
              <a:rPr sz="1350" spc="-80" dirty="0">
                <a:solidFill>
                  <a:srgbClr val="212121"/>
                </a:solidFill>
                <a:latin typeface="Arial Narrow"/>
                <a:cs typeface="Arial Narrow"/>
              </a:rPr>
              <a:t> </a:t>
            </a:r>
            <a:r>
              <a:rPr sz="1350" spc="75" dirty="0">
                <a:solidFill>
                  <a:srgbClr val="212121"/>
                </a:solidFill>
                <a:latin typeface="Arial Narrow"/>
                <a:cs typeface="Arial Narrow"/>
              </a:rPr>
              <a:t>follow</a:t>
            </a:r>
            <a:r>
              <a:rPr sz="1350" spc="-85" dirty="0">
                <a:solidFill>
                  <a:srgbClr val="212121"/>
                </a:solidFill>
                <a:latin typeface="Arial Narrow"/>
                <a:cs typeface="Arial Narrow"/>
              </a:rPr>
              <a:t> </a:t>
            </a:r>
            <a:r>
              <a:rPr sz="1350" spc="15" dirty="0">
                <a:solidFill>
                  <a:srgbClr val="212121"/>
                </a:solidFill>
                <a:latin typeface="Arial Narrow"/>
                <a:cs typeface="Arial Narrow"/>
              </a:rPr>
              <a:t>social</a:t>
            </a:r>
            <a:r>
              <a:rPr sz="1350" spc="-80" dirty="0">
                <a:solidFill>
                  <a:srgbClr val="212121"/>
                </a:solidFill>
                <a:latin typeface="Arial Narrow"/>
                <a:cs typeface="Arial Narrow"/>
              </a:rPr>
              <a:t> </a:t>
            </a:r>
            <a:r>
              <a:rPr sz="1350" spc="40" dirty="0">
                <a:solidFill>
                  <a:srgbClr val="212121"/>
                </a:solidFill>
                <a:latin typeface="Arial Narrow"/>
                <a:cs typeface="Arial Narrow"/>
              </a:rPr>
              <a:t>distancing</a:t>
            </a:r>
            <a:r>
              <a:rPr sz="1350" spc="-85" dirty="0">
                <a:solidFill>
                  <a:srgbClr val="212121"/>
                </a:solidFill>
                <a:latin typeface="Arial Narrow"/>
                <a:cs typeface="Arial Narrow"/>
              </a:rPr>
              <a:t> </a:t>
            </a:r>
            <a:r>
              <a:rPr sz="1350" spc="35" dirty="0">
                <a:solidFill>
                  <a:srgbClr val="212121"/>
                </a:solidFill>
                <a:latin typeface="Arial Narrow"/>
                <a:cs typeface="Arial Narrow"/>
              </a:rPr>
              <a:t>guidelines.</a:t>
            </a:r>
            <a:r>
              <a:rPr sz="1350" spc="-80" dirty="0">
                <a:solidFill>
                  <a:srgbClr val="212121"/>
                </a:solidFill>
                <a:latin typeface="Arial Narrow"/>
                <a:cs typeface="Arial Narrow"/>
              </a:rPr>
              <a:t> </a:t>
            </a:r>
            <a:r>
              <a:rPr sz="1350" spc="20" dirty="0">
                <a:solidFill>
                  <a:srgbClr val="212121"/>
                </a:solidFill>
                <a:latin typeface="Arial Narrow"/>
                <a:cs typeface="Arial Narrow"/>
              </a:rPr>
              <a:t>The</a:t>
            </a:r>
            <a:r>
              <a:rPr sz="1350" spc="-85" dirty="0">
                <a:solidFill>
                  <a:srgbClr val="212121"/>
                </a:solidFill>
                <a:latin typeface="Arial Narrow"/>
                <a:cs typeface="Arial Narrow"/>
              </a:rPr>
              <a:t> </a:t>
            </a:r>
            <a:r>
              <a:rPr sz="1350" spc="20" dirty="0">
                <a:solidFill>
                  <a:srgbClr val="212121"/>
                </a:solidFill>
                <a:latin typeface="Arial Narrow"/>
                <a:cs typeface="Arial Narrow"/>
              </a:rPr>
              <a:t>Parish</a:t>
            </a:r>
            <a:r>
              <a:rPr sz="1350" spc="-85" dirty="0">
                <a:solidFill>
                  <a:srgbClr val="212121"/>
                </a:solidFill>
                <a:latin typeface="Arial Narrow"/>
                <a:cs typeface="Arial Narrow"/>
              </a:rPr>
              <a:t> </a:t>
            </a:r>
            <a:r>
              <a:rPr sz="1350" spc="20" dirty="0">
                <a:solidFill>
                  <a:srgbClr val="212121"/>
                </a:solidFill>
                <a:latin typeface="Arial Narrow"/>
                <a:cs typeface="Arial Narrow"/>
              </a:rPr>
              <a:t>Event</a:t>
            </a:r>
            <a:r>
              <a:rPr sz="1350" spc="-80" dirty="0">
                <a:solidFill>
                  <a:srgbClr val="212121"/>
                </a:solidFill>
                <a:latin typeface="Arial Narrow"/>
                <a:cs typeface="Arial Narrow"/>
              </a:rPr>
              <a:t> </a:t>
            </a:r>
            <a:r>
              <a:rPr sz="1350" spc="25" dirty="0">
                <a:solidFill>
                  <a:srgbClr val="212121"/>
                </a:solidFill>
                <a:latin typeface="Arial Narrow"/>
                <a:cs typeface="Arial Narrow"/>
              </a:rPr>
              <a:t>Center  </a:t>
            </a:r>
            <a:r>
              <a:rPr sz="1350" spc="85" dirty="0">
                <a:solidFill>
                  <a:srgbClr val="212121"/>
                </a:solidFill>
                <a:latin typeface="Arial Narrow"/>
                <a:cs typeface="Arial Narrow"/>
              </a:rPr>
              <a:t>will</a:t>
            </a:r>
            <a:r>
              <a:rPr sz="1350" spc="-90" dirty="0">
                <a:solidFill>
                  <a:srgbClr val="212121"/>
                </a:solidFill>
                <a:latin typeface="Arial Narrow"/>
                <a:cs typeface="Arial Narrow"/>
              </a:rPr>
              <a:t> </a:t>
            </a:r>
            <a:r>
              <a:rPr sz="1350" spc="15" dirty="0">
                <a:solidFill>
                  <a:srgbClr val="212121"/>
                </a:solidFill>
                <a:latin typeface="Arial Narrow"/>
                <a:cs typeface="Arial Narrow"/>
              </a:rPr>
              <a:t>also</a:t>
            </a:r>
            <a:r>
              <a:rPr sz="1350" spc="-85" dirty="0">
                <a:solidFill>
                  <a:srgbClr val="212121"/>
                </a:solidFill>
                <a:latin typeface="Arial Narrow"/>
                <a:cs typeface="Arial Narrow"/>
              </a:rPr>
              <a:t> </a:t>
            </a:r>
            <a:r>
              <a:rPr sz="1350" spc="40" dirty="0">
                <a:solidFill>
                  <a:srgbClr val="212121"/>
                </a:solidFill>
                <a:latin typeface="Arial Narrow"/>
                <a:cs typeface="Arial Narrow"/>
              </a:rPr>
              <a:t>be</a:t>
            </a:r>
            <a:r>
              <a:rPr sz="1350" spc="-85" dirty="0">
                <a:solidFill>
                  <a:srgbClr val="212121"/>
                </a:solidFill>
                <a:latin typeface="Arial Narrow"/>
                <a:cs typeface="Arial Narrow"/>
              </a:rPr>
              <a:t> </a:t>
            </a:r>
            <a:r>
              <a:rPr sz="1350" spc="45" dirty="0">
                <a:solidFill>
                  <a:srgbClr val="212121"/>
                </a:solidFill>
                <a:latin typeface="Arial Narrow"/>
                <a:cs typeface="Arial Narrow"/>
              </a:rPr>
              <a:t>open</a:t>
            </a:r>
            <a:r>
              <a:rPr sz="1350" spc="-85" dirty="0">
                <a:solidFill>
                  <a:srgbClr val="212121"/>
                </a:solidFill>
                <a:latin typeface="Arial Narrow"/>
                <a:cs typeface="Arial Narrow"/>
              </a:rPr>
              <a:t> </a:t>
            </a:r>
            <a:r>
              <a:rPr sz="1350" spc="80" dirty="0">
                <a:solidFill>
                  <a:srgbClr val="212121"/>
                </a:solidFill>
                <a:latin typeface="Arial Narrow"/>
                <a:cs typeface="Arial Narrow"/>
              </a:rPr>
              <a:t>to</a:t>
            </a:r>
            <a:r>
              <a:rPr sz="1350" spc="-90" dirty="0">
                <a:solidFill>
                  <a:srgbClr val="212121"/>
                </a:solidFill>
                <a:latin typeface="Arial Narrow"/>
                <a:cs typeface="Arial Narrow"/>
              </a:rPr>
              <a:t> </a:t>
            </a:r>
            <a:r>
              <a:rPr sz="1350" spc="45" dirty="0">
                <a:solidFill>
                  <a:srgbClr val="212121"/>
                </a:solidFill>
                <a:latin typeface="Arial Narrow"/>
                <a:cs typeface="Arial Narrow"/>
              </a:rPr>
              <a:t>accommodate</a:t>
            </a:r>
            <a:r>
              <a:rPr sz="1350" spc="-85" dirty="0">
                <a:solidFill>
                  <a:srgbClr val="212121"/>
                </a:solidFill>
                <a:latin typeface="Arial Narrow"/>
                <a:cs typeface="Arial Narrow"/>
              </a:rPr>
              <a:t> </a:t>
            </a:r>
            <a:r>
              <a:rPr sz="1350" spc="55" dirty="0">
                <a:solidFill>
                  <a:srgbClr val="212121"/>
                </a:solidFill>
                <a:latin typeface="Arial Narrow"/>
                <a:cs typeface="Arial Narrow"/>
              </a:rPr>
              <a:t>another</a:t>
            </a:r>
            <a:r>
              <a:rPr sz="1350" spc="-85" dirty="0">
                <a:solidFill>
                  <a:srgbClr val="212121"/>
                </a:solidFill>
                <a:latin typeface="Arial Narrow"/>
                <a:cs typeface="Arial Narrow"/>
              </a:rPr>
              <a:t> </a:t>
            </a:r>
            <a:r>
              <a:rPr sz="1350" spc="10" dirty="0">
                <a:solidFill>
                  <a:srgbClr val="212121"/>
                </a:solidFill>
                <a:latin typeface="Arial Narrow"/>
                <a:cs typeface="Arial Narrow"/>
              </a:rPr>
              <a:t>100</a:t>
            </a:r>
            <a:r>
              <a:rPr sz="1350" spc="-85" dirty="0">
                <a:solidFill>
                  <a:srgbClr val="212121"/>
                </a:solidFill>
                <a:latin typeface="Arial Narrow"/>
                <a:cs typeface="Arial Narrow"/>
              </a:rPr>
              <a:t> </a:t>
            </a:r>
            <a:r>
              <a:rPr sz="1350" spc="35" dirty="0">
                <a:solidFill>
                  <a:srgbClr val="212121"/>
                </a:solidFill>
                <a:latin typeface="Arial Narrow"/>
                <a:cs typeface="Arial Narrow"/>
              </a:rPr>
              <a:t>people,</a:t>
            </a:r>
            <a:r>
              <a:rPr sz="1350" spc="-90" dirty="0">
                <a:solidFill>
                  <a:srgbClr val="212121"/>
                </a:solidFill>
                <a:latin typeface="Arial Narrow"/>
                <a:cs typeface="Arial Narrow"/>
              </a:rPr>
              <a:t> </a:t>
            </a:r>
            <a:r>
              <a:rPr sz="1350" spc="95" dirty="0">
                <a:solidFill>
                  <a:srgbClr val="212121"/>
                </a:solidFill>
                <a:latin typeface="Arial Narrow"/>
                <a:cs typeface="Arial Narrow"/>
              </a:rPr>
              <a:t>with</a:t>
            </a:r>
            <a:r>
              <a:rPr sz="1350" spc="-85" dirty="0">
                <a:solidFill>
                  <a:srgbClr val="212121"/>
                </a:solidFill>
                <a:latin typeface="Arial Narrow"/>
                <a:cs typeface="Arial Narrow"/>
              </a:rPr>
              <a:t> </a:t>
            </a:r>
            <a:r>
              <a:rPr sz="1350" spc="45" dirty="0">
                <a:solidFill>
                  <a:srgbClr val="212121"/>
                </a:solidFill>
                <a:latin typeface="Arial Narrow"/>
                <a:cs typeface="Arial Narrow"/>
              </a:rPr>
              <a:t>Liturgy</a:t>
            </a:r>
            <a:r>
              <a:rPr sz="1350" spc="-85" dirty="0">
                <a:solidFill>
                  <a:srgbClr val="212121"/>
                </a:solidFill>
                <a:latin typeface="Arial Narrow"/>
                <a:cs typeface="Arial Narrow"/>
              </a:rPr>
              <a:t> </a:t>
            </a:r>
            <a:r>
              <a:rPr sz="1350" spc="40" dirty="0">
                <a:solidFill>
                  <a:srgbClr val="212121"/>
                </a:solidFill>
                <a:latin typeface="Arial Narrow"/>
                <a:cs typeface="Arial Narrow"/>
              </a:rPr>
              <a:t>live-streamed  </a:t>
            </a:r>
            <a:r>
              <a:rPr sz="1350" spc="75" dirty="0">
                <a:solidFill>
                  <a:srgbClr val="212121"/>
                </a:solidFill>
                <a:latin typeface="Arial Narrow"/>
                <a:cs typeface="Arial Narrow"/>
              </a:rPr>
              <a:t>into </a:t>
            </a:r>
            <a:r>
              <a:rPr sz="1350" spc="65" dirty="0">
                <a:solidFill>
                  <a:srgbClr val="212121"/>
                </a:solidFill>
                <a:latin typeface="Arial Narrow"/>
                <a:cs typeface="Arial Narrow"/>
              </a:rPr>
              <a:t>the </a:t>
            </a:r>
            <a:r>
              <a:rPr sz="1350" spc="25" dirty="0">
                <a:solidFill>
                  <a:srgbClr val="212121"/>
                </a:solidFill>
                <a:latin typeface="Arial Narrow"/>
                <a:cs typeface="Arial Narrow"/>
              </a:rPr>
              <a:t>Center (clergy </a:t>
            </a:r>
            <a:r>
              <a:rPr sz="1350" spc="85" dirty="0">
                <a:solidFill>
                  <a:srgbClr val="212121"/>
                </a:solidFill>
                <a:latin typeface="Arial Narrow"/>
                <a:cs typeface="Arial Narrow"/>
              </a:rPr>
              <a:t>will </a:t>
            </a:r>
            <a:r>
              <a:rPr sz="1350" spc="40" dirty="0">
                <a:solidFill>
                  <a:srgbClr val="212121"/>
                </a:solidFill>
                <a:latin typeface="Arial Narrow"/>
                <a:cs typeface="Arial Narrow"/>
              </a:rPr>
              <a:t>come </a:t>
            </a:r>
            <a:r>
              <a:rPr sz="1350" spc="80" dirty="0">
                <a:solidFill>
                  <a:srgbClr val="212121"/>
                </a:solidFill>
                <a:latin typeface="Arial Narrow"/>
                <a:cs typeface="Arial Narrow"/>
              </a:rPr>
              <a:t>to </a:t>
            </a:r>
            <a:r>
              <a:rPr sz="1350" spc="65" dirty="0">
                <a:solidFill>
                  <a:srgbClr val="212121"/>
                </a:solidFill>
                <a:latin typeface="Arial Narrow"/>
                <a:cs typeface="Arial Narrow"/>
              </a:rPr>
              <a:t>the </a:t>
            </a:r>
            <a:r>
              <a:rPr sz="1350" spc="25" dirty="0">
                <a:solidFill>
                  <a:srgbClr val="212121"/>
                </a:solidFill>
                <a:latin typeface="Arial Narrow"/>
                <a:cs typeface="Arial Narrow"/>
              </a:rPr>
              <a:t>Center </a:t>
            </a:r>
            <a:r>
              <a:rPr sz="1350" spc="80" dirty="0">
                <a:solidFill>
                  <a:srgbClr val="212121"/>
                </a:solidFill>
                <a:latin typeface="Arial Narrow"/>
                <a:cs typeface="Arial Narrow"/>
              </a:rPr>
              <a:t>to </a:t>
            </a:r>
            <a:r>
              <a:rPr sz="1350" spc="60" dirty="0">
                <a:solidFill>
                  <a:srgbClr val="212121"/>
                </a:solidFill>
                <a:latin typeface="Arial Narrow"/>
                <a:cs typeface="Arial Narrow"/>
              </a:rPr>
              <a:t>offer </a:t>
            </a:r>
            <a:r>
              <a:rPr sz="1350" spc="65" dirty="0">
                <a:solidFill>
                  <a:srgbClr val="212121"/>
                </a:solidFill>
                <a:latin typeface="Arial Narrow"/>
                <a:cs typeface="Arial Narrow"/>
              </a:rPr>
              <a:t>Holy Communion </a:t>
            </a:r>
            <a:r>
              <a:rPr sz="1350" spc="80" dirty="0">
                <a:solidFill>
                  <a:srgbClr val="212121"/>
                </a:solidFill>
                <a:latin typeface="Arial Narrow"/>
                <a:cs typeface="Arial Narrow"/>
              </a:rPr>
              <a:t>to </a:t>
            </a:r>
            <a:r>
              <a:rPr sz="1350" spc="65" dirty="0">
                <a:solidFill>
                  <a:srgbClr val="212121"/>
                </a:solidFill>
                <a:latin typeface="Arial Narrow"/>
                <a:cs typeface="Arial Narrow"/>
              </a:rPr>
              <a:t>the  </a:t>
            </a:r>
            <a:r>
              <a:rPr sz="1350" spc="75" dirty="0">
                <a:solidFill>
                  <a:srgbClr val="212121"/>
                </a:solidFill>
                <a:latin typeface="Arial Narrow"/>
                <a:cs typeface="Arial Narrow"/>
              </a:rPr>
              <a:t>faithful</a:t>
            </a:r>
            <a:r>
              <a:rPr sz="1350" spc="-85" dirty="0">
                <a:solidFill>
                  <a:srgbClr val="212121"/>
                </a:solidFill>
                <a:latin typeface="Arial Narrow"/>
                <a:cs typeface="Arial Narrow"/>
              </a:rPr>
              <a:t> </a:t>
            </a:r>
            <a:r>
              <a:rPr sz="1350" spc="45" dirty="0">
                <a:solidFill>
                  <a:srgbClr val="212121"/>
                </a:solidFill>
                <a:latin typeface="Arial Narrow"/>
                <a:cs typeface="Arial Narrow"/>
              </a:rPr>
              <a:t>gathered</a:t>
            </a:r>
            <a:r>
              <a:rPr sz="1350" spc="-85" dirty="0">
                <a:solidFill>
                  <a:srgbClr val="212121"/>
                </a:solidFill>
                <a:latin typeface="Arial Narrow"/>
                <a:cs typeface="Arial Narrow"/>
              </a:rPr>
              <a:t> </a:t>
            </a:r>
            <a:r>
              <a:rPr sz="1350" spc="40" dirty="0">
                <a:solidFill>
                  <a:srgbClr val="212121"/>
                </a:solidFill>
                <a:latin typeface="Arial Narrow"/>
                <a:cs typeface="Arial Narrow"/>
              </a:rPr>
              <a:t>there).</a:t>
            </a:r>
            <a:r>
              <a:rPr sz="1350" spc="-85" dirty="0">
                <a:solidFill>
                  <a:srgbClr val="212121"/>
                </a:solidFill>
                <a:latin typeface="Arial Narrow"/>
                <a:cs typeface="Arial Narrow"/>
              </a:rPr>
              <a:t> </a:t>
            </a:r>
            <a:r>
              <a:rPr sz="1350" spc="30" dirty="0">
                <a:solidFill>
                  <a:srgbClr val="212121"/>
                </a:solidFill>
                <a:latin typeface="Arial Narrow"/>
                <a:cs typeface="Arial Narrow"/>
              </a:rPr>
              <a:t>Seating</a:t>
            </a:r>
            <a:r>
              <a:rPr sz="1350" spc="-85" dirty="0">
                <a:solidFill>
                  <a:srgbClr val="212121"/>
                </a:solidFill>
                <a:latin typeface="Arial Narrow"/>
                <a:cs typeface="Arial Narrow"/>
              </a:rPr>
              <a:t> </a:t>
            </a:r>
            <a:r>
              <a:rPr sz="1350" spc="85" dirty="0">
                <a:solidFill>
                  <a:srgbClr val="212121"/>
                </a:solidFill>
                <a:latin typeface="Arial Narrow"/>
                <a:cs typeface="Arial Narrow"/>
              </a:rPr>
              <a:t>will</a:t>
            </a:r>
            <a:r>
              <a:rPr sz="1350" spc="-85" dirty="0">
                <a:solidFill>
                  <a:srgbClr val="212121"/>
                </a:solidFill>
                <a:latin typeface="Arial Narrow"/>
                <a:cs typeface="Arial Narrow"/>
              </a:rPr>
              <a:t> </a:t>
            </a:r>
            <a:r>
              <a:rPr sz="1350" spc="15" dirty="0">
                <a:solidFill>
                  <a:srgbClr val="212121"/>
                </a:solidFill>
                <a:latin typeface="Arial Narrow"/>
                <a:cs typeface="Arial Narrow"/>
              </a:rPr>
              <a:t>also</a:t>
            </a:r>
            <a:r>
              <a:rPr sz="1350" spc="-85" dirty="0">
                <a:solidFill>
                  <a:srgbClr val="212121"/>
                </a:solidFill>
                <a:latin typeface="Arial Narrow"/>
                <a:cs typeface="Arial Narrow"/>
              </a:rPr>
              <a:t> </a:t>
            </a:r>
            <a:r>
              <a:rPr sz="1350" spc="40" dirty="0">
                <a:solidFill>
                  <a:srgbClr val="212121"/>
                </a:solidFill>
                <a:latin typeface="Arial Narrow"/>
                <a:cs typeface="Arial Narrow"/>
              </a:rPr>
              <a:t>be</a:t>
            </a:r>
            <a:r>
              <a:rPr sz="1350" spc="-85" dirty="0">
                <a:solidFill>
                  <a:srgbClr val="212121"/>
                </a:solidFill>
                <a:latin typeface="Arial Narrow"/>
                <a:cs typeface="Arial Narrow"/>
              </a:rPr>
              <a:t> </a:t>
            </a:r>
            <a:r>
              <a:rPr sz="1350" spc="35" dirty="0">
                <a:solidFill>
                  <a:srgbClr val="212121"/>
                </a:solidFill>
                <a:latin typeface="Arial Narrow"/>
                <a:cs typeface="Arial Narrow"/>
              </a:rPr>
              <a:t>available</a:t>
            </a:r>
            <a:r>
              <a:rPr sz="1350" spc="-85" dirty="0">
                <a:solidFill>
                  <a:srgbClr val="212121"/>
                </a:solidFill>
                <a:latin typeface="Arial Narrow"/>
                <a:cs typeface="Arial Narrow"/>
              </a:rPr>
              <a:t> </a:t>
            </a:r>
            <a:r>
              <a:rPr sz="1350" spc="75" dirty="0">
                <a:solidFill>
                  <a:srgbClr val="212121"/>
                </a:solidFill>
                <a:latin typeface="Arial Narrow"/>
                <a:cs typeface="Arial Narrow"/>
              </a:rPr>
              <a:t>in</a:t>
            </a:r>
            <a:r>
              <a:rPr sz="1350" spc="-85" dirty="0">
                <a:solidFill>
                  <a:srgbClr val="212121"/>
                </a:solidFill>
                <a:latin typeface="Arial Narrow"/>
                <a:cs typeface="Arial Narrow"/>
              </a:rPr>
              <a:t> </a:t>
            </a:r>
            <a:r>
              <a:rPr sz="1350" spc="65" dirty="0">
                <a:solidFill>
                  <a:srgbClr val="212121"/>
                </a:solidFill>
                <a:latin typeface="Arial Narrow"/>
                <a:cs typeface="Arial Narrow"/>
              </a:rPr>
              <a:t>the</a:t>
            </a:r>
            <a:r>
              <a:rPr sz="1350" spc="-85" dirty="0">
                <a:solidFill>
                  <a:srgbClr val="212121"/>
                </a:solidFill>
                <a:latin typeface="Arial Narrow"/>
                <a:cs typeface="Arial Narrow"/>
              </a:rPr>
              <a:t> </a:t>
            </a:r>
            <a:r>
              <a:rPr sz="1350" spc="30" dirty="0">
                <a:solidFill>
                  <a:srgbClr val="212121"/>
                </a:solidFill>
                <a:latin typeface="Arial Narrow"/>
                <a:cs typeface="Arial Narrow"/>
              </a:rPr>
              <a:t>plaza</a:t>
            </a:r>
            <a:r>
              <a:rPr sz="1350" spc="-85" dirty="0">
                <a:solidFill>
                  <a:srgbClr val="212121"/>
                </a:solidFill>
                <a:latin typeface="Arial Narrow"/>
                <a:cs typeface="Arial Narrow"/>
              </a:rPr>
              <a:t> </a:t>
            </a:r>
            <a:r>
              <a:rPr sz="1350" spc="50" dirty="0">
                <a:solidFill>
                  <a:srgbClr val="212121"/>
                </a:solidFill>
                <a:latin typeface="Arial Narrow"/>
                <a:cs typeface="Arial Narrow"/>
              </a:rPr>
              <a:t>and</a:t>
            </a:r>
            <a:r>
              <a:rPr sz="1350" spc="-85" dirty="0">
                <a:solidFill>
                  <a:srgbClr val="212121"/>
                </a:solidFill>
                <a:latin typeface="Arial Narrow"/>
                <a:cs typeface="Arial Narrow"/>
              </a:rPr>
              <a:t> </a:t>
            </a:r>
            <a:r>
              <a:rPr sz="1350" spc="85" dirty="0">
                <a:solidFill>
                  <a:srgbClr val="212121"/>
                </a:solidFill>
                <a:latin typeface="Arial Narrow"/>
                <a:cs typeface="Arial Narrow"/>
              </a:rPr>
              <a:t>if</a:t>
            </a:r>
            <a:r>
              <a:rPr sz="1350" spc="-85" dirty="0">
                <a:solidFill>
                  <a:srgbClr val="212121"/>
                </a:solidFill>
                <a:latin typeface="Arial Narrow"/>
                <a:cs typeface="Arial Narrow"/>
              </a:rPr>
              <a:t> </a:t>
            </a:r>
            <a:r>
              <a:rPr sz="1350" dirty="0">
                <a:solidFill>
                  <a:srgbClr val="212121"/>
                </a:solidFill>
                <a:latin typeface="Arial Narrow"/>
                <a:cs typeface="Arial Narrow"/>
              </a:rPr>
              <a:t>necessary,  </a:t>
            </a:r>
            <a:r>
              <a:rPr sz="1350" spc="55" dirty="0">
                <a:solidFill>
                  <a:srgbClr val="212121"/>
                </a:solidFill>
                <a:latin typeface="Arial Narrow"/>
                <a:cs typeface="Arial Narrow"/>
              </a:rPr>
              <a:t>we</a:t>
            </a:r>
            <a:r>
              <a:rPr sz="1350" spc="-90" dirty="0">
                <a:solidFill>
                  <a:srgbClr val="212121"/>
                </a:solidFill>
                <a:latin typeface="Arial Narrow"/>
                <a:cs typeface="Arial Narrow"/>
              </a:rPr>
              <a:t> </a:t>
            </a:r>
            <a:r>
              <a:rPr sz="1350" spc="85" dirty="0">
                <a:solidFill>
                  <a:srgbClr val="212121"/>
                </a:solidFill>
                <a:latin typeface="Arial Narrow"/>
                <a:cs typeface="Arial Narrow"/>
              </a:rPr>
              <a:t>will</a:t>
            </a:r>
            <a:r>
              <a:rPr sz="1350" spc="-85" dirty="0">
                <a:solidFill>
                  <a:srgbClr val="212121"/>
                </a:solidFill>
                <a:latin typeface="Arial Narrow"/>
                <a:cs typeface="Arial Narrow"/>
              </a:rPr>
              <a:t> </a:t>
            </a:r>
            <a:r>
              <a:rPr sz="1350" spc="15" dirty="0">
                <a:solidFill>
                  <a:srgbClr val="212121"/>
                </a:solidFill>
                <a:latin typeface="Arial Narrow"/>
                <a:cs typeface="Arial Narrow"/>
              </a:rPr>
              <a:t>also</a:t>
            </a:r>
            <a:r>
              <a:rPr sz="1350" spc="-90" dirty="0">
                <a:solidFill>
                  <a:srgbClr val="212121"/>
                </a:solidFill>
                <a:latin typeface="Arial Narrow"/>
                <a:cs typeface="Arial Narrow"/>
              </a:rPr>
              <a:t> </a:t>
            </a:r>
            <a:r>
              <a:rPr sz="1350" spc="5" dirty="0">
                <a:solidFill>
                  <a:srgbClr val="212121"/>
                </a:solidFill>
                <a:latin typeface="Arial Narrow"/>
                <a:cs typeface="Arial Narrow"/>
              </a:rPr>
              <a:t>use</a:t>
            </a:r>
            <a:r>
              <a:rPr sz="1350" spc="-85" dirty="0">
                <a:solidFill>
                  <a:srgbClr val="212121"/>
                </a:solidFill>
                <a:latin typeface="Arial Narrow"/>
                <a:cs typeface="Arial Narrow"/>
              </a:rPr>
              <a:t> </a:t>
            </a:r>
            <a:r>
              <a:rPr sz="1350" spc="65" dirty="0">
                <a:solidFill>
                  <a:srgbClr val="212121"/>
                </a:solidFill>
                <a:latin typeface="Arial Narrow"/>
                <a:cs typeface="Arial Narrow"/>
              </a:rPr>
              <a:t>the</a:t>
            </a:r>
            <a:r>
              <a:rPr sz="1350" spc="-90" dirty="0">
                <a:solidFill>
                  <a:srgbClr val="212121"/>
                </a:solidFill>
                <a:latin typeface="Arial Narrow"/>
                <a:cs typeface="Arial Narrow"/>
              </a:rPr>
              <a:t> </a:t>
            </a:r>
            <a:r>
              <a:rPr sz="1350" spc="20" dirty="0">
                <a:solidFill>
                  <a:srgbClr val="212121"/>
                </a:solidFill>
                <a:latin typeface="Arial Narrow"/>
                <a:cs typeface="Arial Narrow"/>
              </a:rPr>
              <a:t>Parish</a:t>
            </a:r>
            <a:r>
              <a:rPr sz="1350" spc="-85" dirty="0">
                <a:solidFill>
                  <a:srgbClr val="212121"/>
                </a:solidFill>
                <a:latin typeface="Arial Narrow"/>
                <a:cs typeface="Arial Narrow"/>
              </a:rPr>
              <a:t> </a:t>
            </a:r>
            <a:r>
              <a:rPr sz="1350" spc="55" dirty="0">
                <a:solidFill>
                  <a:srgbClr val="212121"/>
                </a:solidFill>
                <a:latin typeface="Arial Narrow"/>
                <a:cs typeface="Arial Narrow"/>
              </a:rPr>
              <a:t>Hall.</a:t>
            </a:r>
            <a:r>
              <a:rPr sz="1350" spc="-85" dirty="0">
                <a:solidFill>
                  <a:srgbClr val="212121"/>
                </a:solidFill>
                <a:latin typeface="Arial Narrow"/>
                <a:cs typeface="Arial Narrow"/>
              </a:rPr>
              <a:t> </a:t>
            </a:r>
            <a:r>
              <a:rPr sz="1350" spc="-5" dirty="0">
                <a:solidFill>
                  <a:srgbClr val="212121"/>
                </a:solidFill>
                <a:latin typeface="Arial Narrow"/>
                <a:cs typeface="Arial Narrow"/>
              </a:rPr>
              <a:t>Please</a:t>
            </a:r>
            <a:r>
              <a:rPr sz="1350" spc="-90" dirty="0">
                <a:solidFill>
                  <a:srgbClr val="212121"/>
                </a:solidFill>
                <a:latin typeface="Arial Narrow"/>
                <a:cs typeface="Arial Narrow"/>
              </a:rPr>
              <a:t> </a:t>
            </a:r>
            <a:r>
              <a:rPr sz="1350" spc="60" dirty="0">
                <a:solidFill>
                  <a:srgbClr val="212121"/>
                </a:solidFill>
                <a:latin typeface="Arial Narrow"/>
                <a:cs typeface="Arial Narrow"/>
              </a:rPr>
              <a:t>note</a:t>
            </a:r>
            <a:r>
              <a:rPr sz="1350" spc="-85" dirty="0">
                <a:solidFill>
                  <a:srgbClr val="212121"/>
                </a:solidFill>
                <a:latin typeface="Arial Narrow"/>
                <a:cs typeface="Arial Narrow"/>
              </a:rPr>
              <a:t> </a:t>
            </a:r>
            <a:r>
              <a:rPr sz="1350" spc="80" dirty="0">
                <a:solidFill>
                  <a:srgbClr val="212121"/>
                </a:solidFill>
                <a:latin typeface="Arial Narrow"/>
                <a:cs typeface="Arial Narrow"/>
              </a:rPr>
              <a:t>that</a:t>
            </a:r>
            <a:r>
              <a:rPr sz="1350" spc="-90" dirty="0">
                <a:solidFill>
                  <a:srgbClr val="212121"/>
                </a:solidFill>
                <a:latin typeface="Arial Narrow"/>
                <a:cs typeface="Arial Narrow"/>
              </a:rPr>
              <a:t> </a:t>
            </a:r>
            <a:r>
              <a:rPr sz="1350" spc="65" dirty="0">
                <a:solidFill>
                  <a:srgbClr val="212121"/>
                </a:solidFill>
                <a:latin typeface="Arial Narrow"/>
                <a:cs typeface="Arial Narrow"/>
              </a:rPr>
              <a:t>the</a:t>
            </a:r>
            <a:r>
              <a:rPr sz="1350" spc="-85" dirty="0">
                <a:solidFill>
                  <a:srgbClr val="212121"/>
                </a:solidFill>
                <a:latin typeface="Arial Narrow"/>
                <a:cs typeface="Arial Narrow"/>
              </a:rPr>
              <a:t> </a:t>
            </a:r>
            <a:r>
              <a:rPr sz="1350" spc="50" dirty="0">
                <a:solidFill>
                  <a:srgbClr val="212121"/>
                </a:solidFill>
                <a:latin typeface="Arial Narrow"/>
                <a:cs typeface="Arial Narrow"/>
              </a:rPr>
              <a:t>wearing</a:t>
            </a:r>
            <a:r>
              <a:rPr sz="1350" spc="-85" dirty="0">
                <a:solidFill>
                  <a:srgbClr val="212121"/>
                </a:solidFill>
                <a:latin typeface="Arial Narrow"/>
                <a:cs typeface="Arial Narrow"/>
              </a:rPr>
              <a:t> </a:t>
            </a:r>
            <a:r>
              <a:rPr sz="1350" spc="70" dirty="0">
                <a:solidFill>
                  <a:srgbClr val="212121"/>
                </a:solidFill>
                <a:latin typeface="Arial Narrow"/>
                <a:cs typeface="Arial Narrow"/>
              </a:rPr>
              <a:t>of</a:t>
            </a:r>
            <a:r>
              <a:rPr sz="1350" spc="-90" dirty="0">
                <a:solidFill>
                  <a:srgbClr val="212121"/>
                </a:solidFill>
                <a:latin typeface="Arial Narrow"/>
                <a:cs typeface="Arial Narrow"/>
              </a:rPr>
              <a:t> </a:t>
            </a:r>
            <a:r>
              <a:rPr sz="1350" spc="15" dirty="0">
                <a:solidFill>
                  <a:srgbClr val="212121"/>
                </a:solidFill>
                <a:latin typeface="Arial Narrow"/>
                <a:cs typeface="Arial Narrow"/>
              </a:rPr>
              <a:t>masks</a:t>
            </a:r>
            <a:r>
              <a:rPr sz="1350" spc="-85" dirty="0">
                <a:solidFill>
                  <a:srgbClr val="212121"/>
                </a:solidFill>
                <a:latin typeface="Arial Narrow"/>
                <a:cs typeface="Arial Narrow"/>
              </a:rPr>
              <a:t> </a:t>
            </a:r>
            <a:r>
              <a:rPr sz="1350" spc="10" dirty="0">
                <a:solidFill>
                  <a:srgbClr val="212121"/>
                </a:solidFill>
                <a:latin typeface="Arial Narrow"/>
                <a:cs typeface="Arial Narrow"/>
              </a:rPr>
              <a:t>is</a:t>
            </a:r>
            <a:r>
              <a:rPr sz="1350" spc="-90" dirty="0">
                <a:solidFill>
                  <a:srgbClr val="212121"/>
                </a:solidFill>
                <a:latin typeface="Arial Narrow"/>
                <a:cs typeface="Arial Narrow"/>
              </a:rPr>
              <a:t> </a:t>
            </a:r>
            <a:r>
              <a:rPr sz="1350" spc="45" dirty="0">
                <a:solidFill>
                  <a:srgbClr val="212121"/>
                </a:solidFill>
                <a:latin typeface="Arial Narrow"/>
                <a:cs typeface="Arial Narrow"/>
              </a:rPr>
              <a:t>required.  </a:t>
            </a:r>
            <a:r>
              <a:rPr sz="1350" spc="30" dirty="0">
                <a:solidFill>
                  <a:srgbClr val="212121"/>
                </a:solidFill>
                <a:latin typeface="Arial Narrow"/>
                <a:cs typeface="Arial Narrow"/>
              </a:rPr>
              <a:t>Certain </a:t>
            </a:r>
            <a:r>
              <a:rPr sz="1350" spc="55" dirty="0">
                <a:solidFill>
                  <a:srgbClr val="212121"/>
                </a:solidFill>
                <a:latin typeface="Arial Narrow"/>
                <a:cs typeface="Arial Narrow"/>
              </a:rPr>
              <a:t>liturgical </a:t>
            </a:r>
            <a:r>
              <a:rPr sz="1350" spc="20" dirty="0">
                <a:solidFill>
                  <a:srgbClr val="212121"/>
                </a:solidFill>
                <a:latin typeface="Arial Narrow"/>
                <a:cs typeface="Arial Narrow"/>
              </a:rPr>
              <a:t>practices </a:t>
            </a:r>
            <a:r>
              <a:rPr sz="1350" spc="55" dirty="0">
                <a:solidFill>
                  <a:srgbClr val="212121"/>
                </a:solidFill>
                <a:latin typeface="Arial Narrow"/>
                <a:cs typeface="Arial Narrow"/>
              </a:rPr>
              <a:t>like </a:t>
            </a:r>
            <a:r>
              <a:rPr sz="1350" spc="65" dirty="0">
                <a:solidFill>
                  <a:srgbClr val="212121"/>
                </a:solidFill>
                <a:latin typeface="Arial Narrow"/>
                <a:cs typeface="Arial Narrow"/>
              </a:rPr>
              <a:t>the </a:t>
            </a:r>
            <a:r>
              <a:rPr sz="1350" spc="25" dirty="0">
                <a:solidFill>
                  <a:srgbClr val="212121"/>
                </a:solidFill>
                <a:latin typeface="Arial Narrow"/>
                <a:cs typeface="Arial Narrow"/>
              </a:rPr>
              <a:t>kissing </a:t>
            </a:r>
            <a:r>
              <a:rPr sz="1350" spc="70" dirty="0">
                <a:solidFill>
                  <a:srgbClr val="212121"/>
                </a:solidFill>
                <a:latin typeface="Arial Narrow"/>
                <a:cs typeface="Arial Narrow"/>
              </a:rPr>
              <a:t>of </a:t>
            </a:r>
            <a:r>
              <a:rPr sz="1350" spc="20" dirty="0">
                <a:solidFill>
                  <a:srgbClr val="212121"/>
                </a:solidFill>
                <a:latin typeface="Arial Narrow"/>
                <a:cs typeface="Arial Narrow"/>
              </a:rPr>
              <a:t>icons </a:t>
            </a:r>
            <a:r>
              <a:rPr sz="1350" spc="50" dirty="0">
                <a:solidFill>
                  <a:srgbClr val="212121"/>
                </a:solidFill>
                <a:latin typeface="Arial Narrow"/>
                <a:cs typeface="Arial Narrow"/>
              </a:rPr>
              <a:t>and </a:t>
            </a:r>
            <a:r>
              <a:rPr sz="1350" spc="65" dirty="0">
                <a:solidFill>
                  <a:srgbClr val="212121"/>
                </a:solidFill>
                <a:latin typeface="Arial Narrow"/>
                <a:cs typeface="Arial Narrow"/>
              </a:rPr>
              <a:t>the </a:t>
            </a:r>
            <a:r>
              <a:rPr sz="1350" spc="10" dirty="0">
                <a:solidFill>
                  <a:srgbClr val="212121"/>
                </a:solidFill>
                <a:latin typeface="Arial Narrow"/>
                <a:cs typeface="Arial Narrow"/>
              </a:rPr>
              <a:t>Gospel </a:t>
            </a:r>
            <a:r>
              <a:rPr sz="1350" spc="30" dirty="0">
                <a:solidFill>
                  <a:srgbClr val="212121"/>
                </a:solidFill>
                <a:latin typeface="Arial Narrow"/>
                <a:cs typeface="Arial Narrow"/>
              </a:rPr>
              <a:t>Book </a:t>
            </a:r>
            <a:r>
              <a:rPr sz="1350" spc="70" dirty="0">
                <a:solidFill>
                  <a:srgbClr val="212121"/>
                </a:solidFill>
                <a:latin typeface="Arial Narrow"/>
                <a:cs typeface="Arial Narrow"/>
              </a:rPr>
              <a:t>must </a:t>
            </a:r>
            <a:r>
              <a:rPr sz="1350" spc="40" dirty="0">
                <a:solidFill>
                  <a:srgbClr val="212121"/>
                </a:solidFill>
                <a:latin typeface="Arial Narrow"/>
                <a:cs typeface="Arial Narrow"/>
              </a:rPr>
              <a:t>be  </a:t>
            </a:r>
            <a:r>
              <a:rPr sz="1350" spc="60" dirty="0">
                <a:solidFill>
                  <a:srgbClr val="212121"/>
                </a:solidFill>
                <a:latin typeface="Arial Narrow"/>
                <a:cs typeface="Arial Narrow"/>
              </a:rPr>
              <a:t>temporarily</a:t>
            </a:r>
            <a:r>
              <a:rPr sz="1350" spc="-85" dirty="0">
                <a:solidFill>
                  <a:srgbClr val="212121"/>
                </a:solidFill>
                <a:latin typeface="Arial Narrow"/>
                <a:cs typeface="Arial Narrow"/>
              </a:rPr>
              <a:t> </a:t>
            </a:r>
            <a:r>
              <a:rPr sz="1350" spc="65" dirty="0">
                <a:solidFill>
                  <a:srgbClr val="212121"/>
                </a:solidFill>
                <a:latin typeface="Arial Narrow"/>
                <a:cs typeface="Arial Narrow"/>
              </a:rPr>
              <a:t>modified.</a:t>
            </a:r>
            <a:r>
              <a:rPr sz="1350" spc="-95" dirty="0">
                <a:solidFill>
                  <a:srgbClr val="212121"/>
                </a:solidFill>
                <a:latin typeface="Arial Narrow"/>
                <a:cs typeface="Arial Narrow"/>
              </a:rPr>
              <a:t> </a:t>
            </a:r>
            <a:r>
              <a:rPr sz="1350" spc="-25" dirty="0">
                <a:solidFill>
                  <a:srgbClr val="212121"/>
                </a:solidFill>
                <a:latin typeface="Calibri"/>
                <a:cs typeface="Calibri"/>
              </a:rPr>
              <a:t>These</a:t>
            </a:r>
            <a:r>
              <a:rPr sz="1350" spc="-85" dirty="0">
                <a:solidFill>
                  <a:srgbClr val="212121"/>
                </a:solidFill>
                <a:latin typeface="Calibri"/>
                <a:cs typeface="Calibri"/>
              </a:rPr>
              <a:t> </a:t>
            </a:r>
            <a:r>
              <a:rPr sz="1350" spc="-30" dirty="0">
                <a:solidFill>
                  <a:srgbClr val="212121"/>
                </a:solidFill>
                <a:latin typeface="Calibri"/>
                <a:cs typeface="Calibri"/>
              </a:rPr>
              <a:t>are</a:t>
            </a:r>
            <a:r>
              <a:rPr sz="1350" spc="-85" dirty="0">
                <a:solidFill>
                  <a:srgbClr val="212121"/>
                </a:solidFill>
                <a:latin typeface="Calibri"/>
                <a:cs typeface="Calibri"/>
              </a:rPr>
              <a:t> </a:t>
            </a:r>
            <a:r>
              <a:rPr sz="1350" spc="-25" dirty="0">
                <a:solidFill>
                  <a:srgbClr val="212121"/>
                </a:solidFill>
                <a:latin typeface="Calibri"/>
                <a:cs typeface="Calibri"/>
              </a:rPr>
              <a:t>not</a:t>
            </a:r>
            <a:r>
              <a:rPr sz="1350" spc="-85" dirty="0">
                <a:solidFill>
                  <a:srgbClr val="212121"/>
                </a:solidFill>
                <a:latin typeface="Calibri"/>
                <a:cs typeface="Calibri"/>
              </a:rPr>
              <a:t> </a:t>
            </a:r>
            <a:r>
              <a:rPr sz="1350" spc="-25" dirty="0">
                <a:solidFill>
                  <a:srgbClr val="212121"/>
                </a:solidFill>
                <a:latin typeface="Calibri"/>
                <a:cs typeface="Calibri"/>
              </a:rPr>
              <a:t>permanent</a:t>
            </a:r>
            <a:r>
              <a:rPr sz="1350" spc="-85" dirty="0">
                <a:solidFill>
                  <a:srgbClr val="212121"/>
                </a:solidFill>
                <a:latin typeface="Calibri"/>
                <a:cs typeface="Calibri"/>
              </a:rPr>
              <a:t> </a:t>
            </a:r>
            <a:r>
              <a:rPr sz="1350" spc="-20" dirty="0">
                <a:solidFill>
                  <a:srgbClr val="212121"/>
                </a:solidFill>
                <a:latin typeface="Calibri"/>
                <a:cs typeface="Calibri"/>
              </a:rPr>
              <a:t>changes</a:t>
            </a:r>
            <a:r>
              <a:rPr sz="1350" spc="-85" dirty="0">
                <a:solidFill>
                  <a:srgbClr val="212121"/>
                </a:solidFill>
                <a:latin typeface="Calibri"/>
                <a:cs typeface="Calibri"/>
              </a:rPr>
              <a:t> </a:t>
            </a:r>
            <a:r>
              <a:rPr sz="1350" spc="-35" dirty="0">
                <a:solidFill>
                  <a:srgbClr val="212121"/>
                </a:solidFill>
                <a:latin typeface="Calibri"/>
                <a:cs typeface="Calibri"/>
              </a:rPr>
              <a:t>to</a:t>
            </a:r>
            <a:r>
              <a:rPr sz="1350" spc="-85" dirty="0">
                <a:solidFill>
                  <a:srgbClr val="212121"/>
                </a:solidFill>
                <a:latin typeface="Calibri"/>
                <a:cs typeface="Calibri"/>
              </a:rPr>
              <a:t> </a:t>
            </a:r>
            <a:r>
              <a:rPr sz="1350" spc="-25" dirty="0">
                <a:solidFill>
                  <a:srgbClr val="212121"/>
                </a:solidFill>
                <a:latin typeface="Calibri"/>
                <a:cs typeface="Calibri"/>
              </a:rPr>
              <a:t>the</a:t>
            </a:r>
            <a:r>
              <a:rPr sz="1350" spc="-85" dirty="0">
                <a:solidFill>
                  <a:srgbClr val="212121"/>
                </a:solidFill>
                <a:latin typeface="Calibri"/>
                <a:cs typeface="Calibri"/>
              </a:rPr>
              <a:t> </a:t>
            </a:r>
            <a:r>
              <a:rPr sz="1350" spc="-20" dirty="0">
                <a:solidFill>
                  <a:srgbClr val="212121"/>
                </a:solidFill>
                <a:latin typeface="Calibri"/>
                <a:cs typeface="Calibri"/>
              </a:rPr>
              <a:t>ancient</a:t>
            </a:r>
            <a:r>
              <a:rPr sz="1350" spc="-85" dirty="0">
                <a:solidFill>
                  <a:srgbClr val="212121"/>
                </a:solidFill>
                <a:latin typeface="Calibri"/>
                <a:cs typeface="Calibri"/>
              </a:rPr>
              <a:t> </a:t>
            </a:r>
            <a:r>
              <a:rPr sz="1350" spc="-30" dirty="0">
                <a:solidFill>
                  <a:srgbClr val="212121"/>
                </a:solidFill>
                <a:latin typeface="Calibri"/>
                <a:cs typeface="Calibri"/>
              </a:rPr>
              <a:t>practices</a:t>
            </a:r>
            <a:r>
              <a:rPr sz="1350" spc="-85" dirty="0">
                <a:solidFill>
                  <a:srgbClr val="212121"/>
                </a:solidFill>
                <a:latin typeface="Calibri"/>
                <a:cs typeface="Calibri"/>
              </a:rPr>
              <a:t> </a:t>
            </a:r>
            <a:r>
              <a:rPr sz="1350" spc="-25" dirty="0">
                <a:solidFill>
                  <a:srgbClr val="212121"/>
                </a:solidFill>
                <a:latin typeface="Calibri"/>
                <a:cs typeface="Calibri"/>
              </a:rPr>
              <a:t>of  </a:t>
            </a:r>
            <a:r>
              <a:rPr sz="1350" spc="-35" dirty="0">
                <a:solidFill>
                  <a:srgbClr val="212121"/>
                </a:solidFill>
                <a:latin typeface="Calibri"/>
                <a:cs typeface="Calibri"/>
              </a:rPr>
              <a:t>our</a:t>
            </a:r>
            <a:r>
              <a:rPr sz="1350" spc="-85" dirty="0">
                <a:solidFill>
                  <a:srgbClr val="212121"/>
                </a:solidFill>
                <a:latin typeface="Calibri"/>
                <a:cs typeface="Calibri"/>
              </a:rPr>
              <a:t> </a:t>
            </a:r>
            <a:r>
              <a:rPr sz="1350" spc="-25" dirty="0">
                <a:solidFill>
                  <a:srgbClr val="212121"/>
                </a:solidFill>
                <a:latin typeface="Calibri"/>
                <a:cs typeface="Calibri"/>
              </a:rPr>
              <a:t>Church,</a:t>
            </a:r>
            <a:r>
              <a:rPr sz="1350" spc="-85" dirty="0">
                <a:solidFill>
                  <a:srgbClr val="212121"/>
                </a:solidFill>
                <a:latin typeface="Calibri"/>
                <a:cs typeface="Calibri"/>
              </a:rPr>
              <a:t> </a:t>
            </a:r>
            <a:r>
              <a:rPr sz="1350" spc="-15" dirty="0">
                <a:solidFill>
                  <a:srgbClr val="212121"/>
                </a:solidFill>
                <a:latin typeface="Calibri"/>
                <a:cs typeface="Calibri"/>
              </a:rPr>
              <a:t>but</a:t>
            </a:r>
            <a:r>
              <a:rPr sz="1350" spc="-85" dirty="0">
                <a:solidFill>
                  <a:srgbClr val="212121"/>
                </a:solidFill>
                <a:latin typeface="Calibri"/>
                <a:cs typeface="Calibri"/>
              </a:rPr>
              <a:t> </a:t>
            </a:r>
            <a:r>
              <a:rPr sz="1350" spc="-30" dirty="0">
                <a:solidFill>
                  <a:srgbClr val="212121"/>
                </a:solidFill>
                <a:latin typeface="Calibri"/>
                <a:cs typeface="Calibri"/>
              </a:rPr>
              <a:t>are</a:t>
            </a:r>
            <a:r>
              <a:rPr sz="1350" spc="-80" dirty="0">
                <a:solidFill>
                  <a:srgbClr val="212121"/>
                </a:solidFill>
                <a:latin typeface="Calibri"/>
                <a:cs typeface="Calibri"/>
              </a:rPr>
              <a:t> </a:t>
            </a:r>
            <a:r>
              <a:rPr sz="1350" spc="-30" dirty="0">
                <a:solidFill>
                  <a:srgbClr val="212121"/>
                </a:solidFill>
                <a:latin typeface="Calibri"/>
                <a:cs typeface="Calibri"/>
              </a:rPr>
              <a:t>temporary</a:t>
            </a:r>
            <a:r>
              <a:rPr sz="1350" spc="-85" dirty="0">
                <a:solidFill>
                  <a:srgbClr val="212121"/>
                </a:solidFill>
                <a:latin typeface="Calibri"/>
                <a:cs typeface="Calibri"/>
              </a:rPr>
              <a:t> </a:t>
            </a:r>
            <a:r>
              <a:rPr sz="1350" spc="-30" dirty="0">
                <a:solidFill>
                  <a:srgbClr val="212121"/>
                </a:solidFill>
                <a:latin typeface="Calibri"/>
                <a:cs typeface="Calibri"/>
              </a:rPr>
              <a:t>measures</a:t>
            </a:r>
            <a:r>
              <a:rPr sz="1350" spc="-85" dirty="0">
                <a:solidFill>
                  <a:srgbClr val="212121"/>
                </a:solidFill>
                <a:latin typeface="Calibri"/>
                <a:cs typeface="Calibri"/>
              </a:rPr>
              <a:t> </a:t>
            </a:r>
            <a:r>
              <a:rPr sz="1350" spc="-20" dirty="0">
                <a:solidFill>
                  <a:srgbClr val="212121"/>
                </a:solidFill>
                <a:latin typeface="Calibri"/>
                <a:cs typeface="Calibri"/>
              </a:rPr>
              <a:t>put</a:t>
            </a:r>
            <a:r>
              <a:rPr sz="1350" spc="-85" dirty="0">
                <a:solidFill>
                  <a:srgbClr val="212121"/>
                </a:solidFill>
                <a:latin typeface="Calibri"/>
                <a:cs typeface="Calibri"/>
              </a:rPr>
              <a:t> </a:t>
            </a:r>
            <a:r>
              <a:rPr sz="1350" spc="5" dirty="0">
                <a:solidFill>
                  <a:srgbClr val="212121"/>
                </a:solidFill>
                <a:latin typeface="Calibri"/>
                <a:cs typeface="Calibri"/>
              </a:rPr>
              <a:t>in</a:t>
            </a:r>
            <a:r>
              <a:rPr sz="1350" spc="-80" dirty="0">
                <a:solidFill>
                  <a:srgbClr val="212121"/>
                </a:solidFill>
                <a:latin typeface="Calibri"/>
                <a:cs typeface="Calibri"/>
              </a:rPr>
              <a:t> </a:t>
            </a:r>
            <a:r>
              <a:rPr sz="1350" spc="-25" dirty="0">
                <a:solidFill>
                  <a:srgbClr val="212121"/>
                </a:solidFill>
                <a:latin typeface="Calibri"/>
                <a:cs typeface="Calibri"/>
              </a:rPr>
              <a:t>place</a:t>
            </a:r>
            <a:r>
              <a:rPr sz="1350" spc="-85" dirty="0">
                <a:solidFill>
                  <a:srgbClr val="212121"/>
                </a:solidFill>
                <a:latin typeface="Calibri"/>
                <a:cs typeface="Calibri"/>
              </a:rPr>
              <a:t> </a:t>
            </a:r>
            <a:r>
              <a:rPr sz="1350" spc="-35" dirty="0">
                <a:solidFill>
                  <a:srgbClr val="212121"/>
                </a:solidFill>
                <a:latin typeface="Calibri"/>
                <a:cs typeface="Calibri"/>
              </a:rPr>
              <a:t>to</a:t>
            </a:r>
            <a:r>
              <a:rPr sz="1350" spc="-85" dirty="0">
                <a:solidFill>
                  <a:srgbClr val="212121"/>
                </a:solidFill>
                <a:latin typeface="Calibri"/>
                <a:cs typeface="Calibri"/>
              </a:rPr>
              <a:t> </a:t>
            </a:r>
            <a:r>
              <a:rPr sz="1350" spc="-30" dirty="0">
                <a:solidFill>
                  <a:srgbClr val="212121"/>
                </a:solidFill>
                <a:latin typeface="Calibri"/>
                <a:cs typeface="Calibri"/>
              </a:rPr>
              <a:t>better</a:t>
            </a:r>
            <a:r>
              <a:rPr sz="1350" spc="-80" dirty="0">
                <a:solidFill>
                  <a:srgbClr val="212121"/>
                </a:solidFill>
                <a:latin typeface="Calibri"/>
                <a:cs typeface="Calibri"/>
              </a:rPr>
              <a:t> </a:t>
            </a:r>
            <a:r>
              <a:rPr sz="1350" spc="-30" dirty="0">
                <a:solidFill>
                  <a:srgbClr val="212121"/>
                </a:solidFill>
                <a:latin typeface="Calibri"/>
                <a:cs typeface="Calibri"/>
              </a:rPr>
              <a:t>ensure</a:t>
            </a:r>
            <a:r>
              <a:rPr sz="1350" spc="-85" dirty="0">
                <a:solidFill>
                  <a:srgbClr val="212121"/>
                </a:solidFill>
                <a:latin typeface="Calibri"/>
                <a:cs typeface="Calibri"/>
              </a:rPr>
              <a:t> </a:t>
            </a:r>
            <a:r>
              <a:rPr sz="1350" spc="-35" dirty="0">
                <a:solidFill>
                  <a:srgbClr val="212121"/>
                </a:solidFill>
                <a:latin typeface="Calibri"/>
                <a:cs typeface="Calibri"/>
              </a:rPr>
              <a:t>our</a:t>
            </a:r>
            <a:r>
              <a:rPr sz="1350" spc="-85" dirty="0">
                <a:solidFill>
                  <a:srgbClr val="212121"/>
                </a:solidFill>
                <a:latin typeface="Calibri"/>
                <a:cs typeface="Calibri"/>
              </a:rPr>
              <a:t> </a:t>
            </a:r>
            <a:r>
              <a:rPr sz="1350" spc="-25" dirty="0">
                <a:solidFill>
                  <a:srgbClr val="212121"/>
                </a:solidFill>
                <a:latin typeface="Calibri"/>
                <a:cs typeface="Calibri"/>
              </a:rPr>
              <a:t>safety</a:t>
            </a:r>
            <a:r>
              <a:rPr sz="1350" spc="-85" dirty="0">
                <a:solidFill>
                  <a:srgbClr val="212121"/>
                </a:solidFill>
                <a:latin typeface="Calibri"/>
                <a:cs typeface="Calibri"/>
              </a:rPr>
              <a:t> </a:t>
            </a:r>
            <a:r>
              <a:rPr sz="1350" spc="-15" dirty="0">
                <a:solidFill>
                  <a:srgbClr val="212121"/>
                </a:solidFill>
                <a:latin typeface="Calibri"/>
                <a:cs typeface="Calibri"/>
              </a:rPr>
              <a:t>at  </a:t>
            </a:r>
            <a:r>
              <a:rPr sz="1350" spc="-5" dirty="0">
                <a:solidFill>
                  <a:srgbClr val="212121"/>
                </a:solidFill>
                <a:latin typeface="Calibri"/>
                <a:cs typeface="Calibri"/>
              </a:rPr>
              <a:t>this</a:t>
            </a:r>
            <a:r>
              <a:rPr sz="1350" spc="-95" dirty="0">
                <a:solidFill>
                  <a:srgbClr val="212121"/>
                </a:solidFill>
                <a:latin typeface="Calibri"/>
                <a:cs typeface="Calibri"/>
              </a:rPr>
              <a:t> </a:t>
            </a:r>
            <a:r>
              <a:rPr sz="1350" spc="-15" dirty="0">
                <a:solidFill>
                  <a:srgbClr val="212121"/>
                </a:solidFill>
                <a:latin typeface="Calibri"/>
                <a:cs typeface="Calibri"/>
              </a:rPr>
              <a:t>time.</a:t>
            </a:r>
            <a:endParaRPr sz="1350" dirty="0">
              <a:latin typeface="Calibri"/>
              <a:cs typeface="Calibri"/>
            </a:endParaRPr>
          </a:p>
          <a:p>
            <a:pPr marL="57785" marR="750570">
              <a:lnSpc>
                <a:spcPct val="79600"/>
              </a:lnSpc>
              <a:spcBef>
                <a:spcPts val="1285"/>
              </a:spcBef>
            </a:pPr>
            <a:r>
              <a:rPr sz="1350" dirty="0">
                <a:solidFill>
                  <a:srgbClr val="212121"/>
                </a:solidFill>
                <a:latin typeface="Arial Narrow"/>
                <a:cs typeface="Arial Narrow"/>
              </a:rPr>
              <a:t>For</a:t>
            </a:r>
            <a:r>
              <a:rPr sz="1350" spc="-90" dirty="0">
                <a:solidFill>
                  <a:srgbClr val="212121"/>
                </a:solidFill>
                <a:latin typeface="Arial Narrow"/>
                <a:cs typeface="Arial Narrow"/>
              </a:rPr>
              <a:t> </a:t>
            </a:r>
            <a:r>
              <a:rPr sz="1350" spc="35" dirty="0">
                <a:solidFill>
                  <a:srgbClr val="212121"/>
                </a:solidFill>
                <a:latin typeface="Arial Narrow"/>
                <a:cs typeface="Arial Narrow"/>
              </a:rPr>
              <a:t>those</a:t>
            </a:r>
            <a:r>
              <a:rPr sz="1350" spc="-85" dirty="0">
                <a:solidFill>
                  <a:srgbClr val="212121"/>
                </a:solidFill>
                <a:latin typeface="Arial Narrow"/>
                <a:cs typeface="Arial Narrow"/>
              </a:rPr>
              <a:t> </a:t>
            </a:r>
            <a:r>
              <a:rPr sz="1350" spc="50" dirty="0">
                <a:solidFill>
                  <a:srgbClr val="212121"/>
                </a:solidFill>
                <a:latin typeface="Arial Narrow"/>
                <a:cs typeface="Arial Narrow"/>
              </a:rPr>
              <a:t>unable</a:t>
            </a:r>
            <a:r>
              <a:rPr sz="1350" spc="-85" dirty="0">
                <a:solidFill>
                  <a:srgbClr val="212121"/>
                </a:solidFill>
                <a:latin typeface="Arial Narrow"/>
                <a:cs typeface="Arial Narrow"/>
              </a:rPr>
              <a:t> </a:t>
            </a:r>
            <a:r>
              <a:rPr sz="1350" spc="80" dirty="0">
                <a:solidFill>
                  <a:srgbClr val="212121"/>
                </a:solidFill>
                <a:latin typeface="Arial Narrow"/>
                <a:cs typeface="Arial Narrow"/>
              </a:rPr>
              <a:t>to</a:t>
            </a:r>
            <a:r>
              <a:rPr sz="1350" spc="-85" dirty="0">
                <a:solidFill>
                  <a:srgbClr val="212121"/>
                </a:solidFill>
                <a:latin typeface="Arial Narrow"/>
                <a:cs typeface="Arial Narrow"/>
              </a:rPr>
              <a:t> </a:t>
            </a:r>
            <a:r>
              <a:rPr sz="1350" spc="65" dirty="0">
                <a:solidFill>
                  <a:srgbClr val="212121"/>
                </a:solidFill>
                <a:latin typeface="Arial Narrow"/>
                <a:cs typeface="Arial Narrow"/>
              </a:rPr>
              <a:t>attend</a:t>
            </a:r>
            <a:r>
              <a:rPr sz="1350" spc="-90" dirty="0">
                <a:solidFill>
                  <a:srgbClr val="212121"/>
                </a:solidFill>
                <a:latin typeface="Arial Narrow"/>
                <a:cs typeface="Arial Narrow"/>
              </a:rPr>
              <a:t> </a:t>
            </a:r>
            <a:r>
              <a:rPr sz="1350" spc="40" dirty="0">
                <a:solidFill>
                  <a:srgbClr val="212121"/>
                </a:solidFill>
                <a:latin typeface="Arial Narrow"/>
                <a:cs typeface="Arial Narrow"/>
              </a:rPr>
              <a:t>Liturgy,</a:t>
            </a:r>
            <a:r>
              <a:rPr sz="1350" spc="-85" dirty="0">
                <a:solidFill>
                  <a:srgbClr val="212121"/>
                </a:solidFill>
                <a:latin typeface="Arial Narrow"/>
                <a:cs typeface="Arial Narrow"/>
              </a:rPr>
              <a:t> </a:t>
            </a:r>
            <a:r>
              <a:rPr sz="1350" spc="65" dirty="0">
                <a:solidFill>
                  <a:srgbClr val="212121"/>
                </a:solidFill>
                <a:latin typeface="Arial Narrow"/>
                <a:cs typeface="Arial Narrow"/>
              </a:rPr>
              <a:t>the</a:t>
            </a:r>
            <a:r>
              <a:rPr sz="1350" spc="-85" dirty="0">
                <a:solidFill>
                  <a:srgbClr val="212121"/>
                </a:solidFill>
                <a:latin typeface="Arial Narrow"/>
                <a:cs typeface="Arial Narrow"/>
              </a:rPr>
              <a:t> </a:t>
            </a:r>
            <a:r>
              <a:rPr sz="1350" spc="45" dirty="0">
                <a:solidFill>
                  <a:srgbClr val="212121"/>
                </a:solidFill>
                <a:latin typeface="Arial Narrow"/>
                <a:cs typeface="Arial Narrow"/>
              </a:rPr>
              <a:t>live-streaming</a:t>
            </a:r>
            <a:r>
              <a:rPr sz="1350" spc="-85" dirty="0">
                <a:solidFill>
                  <a:srgbClr val="212121"/>
                </a:solidFill>
                <a:latin typeface="Arial Narrow"/>
                <a:cs typeface="Arial Narrow"/>
              </a:rPr>
              <a:t> </a:t>
            </a:r>
            <a:r>
              <a:rPr sz="1350" spc="70" dirty="0">
                <a:solidFill>
                  <a:srgbClr val="212121"/>
                </a:solidFill>
                <a:latin typeface="Arial Narrow"/>
                <a:cs typeface="Arial Narrow"/>
              </a:rPr>
              <a:t>of</a:t>
            </a:r>
            <a:r>
              <a:rPr sz="1350" spc="-85" dirty="0">
                <a:solidFill>
                  <a:srgbClr val="212121"/>
                </a:solidFill>
                <a:latin typeface="Arial Narrow"/>
                <a:cs typeface="Arial Narrow"/>
              </a:rPr>
              <a:t> </a:t>
            </a:r>
            <a:r>
              <a:rPr sz="1350" spc="55" dirty="0">
                <a:solidFill>
                  <a:srgbClr val="212121"/>
                </a:solidFill>
                <a:latin typeface="Arial Narrow"/>
                <a:cs typeface="Arial Narrow"/>
              </a:rPr>
              <a:t>our</a:t>
            </a:r>
            <a:r>
              <a:rPr sz="1350" spc="-90" dirty="0">
                <a:solidFill>
                  <a:srgbClr val="212121"/>
                </a:solidFill>
                <a:latin typeface="Arial Narrow"/>
                <a:cs typeface="Arial Narrow"/>
              </a:rPr>
              <a:t> </a:t>
            </a:r>
            <a:r>
              <a:rPr sz="1350" dirty="0">
                <a:solidFill>
                  <a:srgbClr val="212121"/>
                </a:solidFill>
                <a:latin typeface="Arial Narrow"/>
                <a:cs typeface="Arial Narrow"/>
              </a:rPr>
              <a:t>services</a:t>
            </a:r>
            <a:r>
              <a:rPr sz="1350" spc="-85" dirty="0">
                <a:solidFill>
                  <a:srgbClr val="212121"/>
                </a:solidFill>
                <a:latin typeface="Arial Narrow"/>
                <a:cs typeface="Arial Narrow"/>
              </a:rPr>
              <a:t> </a:t>
            </a:r>
            <a:r>
              <a:rPr sz="1350" spc="85" dirty="0">
                <a:solidFill>
                  <a:srgbClr val="212121"/>
                </a:solidFill>
                <a:latin typeface="Arial Narrow"/>
                <a:cs typeface="Arial Narrow"/>
              </a:rPr>
              <a:t>will  </a:t>
            </a:r>
            <a:r>
              <a:rPr sz="1350" spc="45" dirty="0">
                <a:solidFill>
                  <a:srgbClr val="212121"/>
                </a:solidFill>
                <a:latin typeface="Arial Narrow"/>
                <a:cs typeface="Arial Narrow"/>
              </a:rPr>
              <a:t>continue.</a:t>
            </a:r>
            <a:endParaRPr sz="1350" dirty="0">
              <a:latin typeface="Arial Narrow"/>
              <a:cs typeface="Arial Narrow"/>
            </a:endParaRPr>
          </a:p>
          <a:p>
            <a:pPr marL="57785" marR="5080">
              <a:lnSpc>
                <a:spcPct val="79600"/>
              </a:lnSpc>
              <a:spcBef>
                <a:spcPts val="1290"/>
              </a:spcBef>
            </a:pPr>
            <a:r>
              <a:rPr sz="1350" spc="20" dirty="0">
                <a:solidFill>
                  <a:srgbClr val="212121"/>
                </a:solidFill>
                <a:latin typeface="Arial Narrow"/>
                <a:cs typeface="Arial Narrow"/>
              </a:rPr>
              <a:t>Let</a:t>
            </a:r>
            <a:r>
              <a:rPr sz="1350" spc="-90" dirty="0">
                <a:solidFill>
                  <a:srgbClr val="212121"/>
                </a:solidFill>
                <a:latin typeface="Arial Narrow"/>
                <a:cs typeface="Arial Narrow"/>
              </a:rPr>
              <a:t> </a:t>
            </a:r>
            <a:r>
              <a:rPr sz="1350" spc="75" dirty="0">
                <a:solidFill>
                  <a:srgbClr val="212121"/>
                </a:solidFill>
                <a:latin typeface="Arial Narrow"/>
                <a:cs typeface="Arial Narrow"/>
              </a:rPr>
              <a:t>me</a:t>
            </a:r>
            <a:r>
              <a:rPr sz="1350" spc="-85" dirty="0">
                <a:solidFill>
                  <a:srgbClr val="212121"/>
                </a:solidFill>
                <a:latin typeface="Arial Narrow"/>
                <a:cs typeface="Arial Narrow"/>
              </a:rPr>
              <a:t> </a:t>
            </a:r>
            <a:r>
              <a:rPr sz="1350" dirty="0">
                <a:solidFill>
                  <a:srgbClr val="212121"/>
                </a:solidFill>
                <a:latin typeface="Arial Narrow"/>
                <a:cs typeface="Arial Narrow"/>
              </a:rPr>
              <a:t>ask</a:t>
            </a:r>
            <a:r>
              <a:rPr sz="1350" spc="-85" dirty="0">
                <a:solidFill>
                  <a:srgbClr val="212121"/>
                </a:solidFill>
                <a:latin typeface="Arial Narrow"/>
                <a:cs typeface="Arial Narrow"/>
              </a:rPr>
              <a:t> </a:t>
            </a:r>
            <a:r>
              <a:rPr sz="1350" spc="65" dirty="0">
                <a:solidFill>
                  <a:srgbClr val="212121"/>
                </a:solidFill>
                <a:latin typeface="Arial Narrow"/>
                <a:cs typeface="Arial Narrow"/>
              </a:rPr>
              <a:t>for</a:t>
            </a:r>
            <a:r>
              <a:rPr sz="1350" spc="-90" dirty="0">
                <a:solidFill>
                  <a:srgbClr val="212121"/>
                </a:solidFill>
                <a:latin typeface="Arial Narrow"/>
                <a:cs typeface="Arial Narrow"/>
              </a:rPr>
              <a:t> </a:t>
            </a:r>
            <a:r>
              <a:rPr sz="1350" spc="45" dirty="0">
                <a:solidFill>
                  <a:srgbClr val="212121"/>
                </a:solidFill>
                <a:latin typeface="Arial Narrow"/>
                <a:cs typeface="Arial Narrow"/>
              </a:rPr>
              <a:t>your</a:t>
            </a:r>
            <a:r>
              <a:rPr sz="1350" spc="-85" dirty="0">
                <a:solidFill>
                  <a:srgbClr val="212121"/>
                </a:solidFill>
                <a:latin typeface="Arial Narrow"/>
                <a:cs typeface="Arial Narrow"/>
              </a:rPr>
              <a:t> </a:t>
            </a:r>
            <a:r>
              <a:rPr sz="1350" spc="55" dirty="0">
                <a:solidFill>
                  <a:srgbClr val="212121"/>
                </a:solidFill>
                <a:latin typeface="Arial Narrow"/>
                <a:cs typeface="Arial Narrow"/>
              </a:rPr>
              <a:t>continued</a:t>
            </a:r>
            <a:r>
              <a:rPr sz="1350" spc="-85" dirty="0">
                <a:solidFill>
                  <a:srgbClr val="212121"/>
                </a:solidFill>
                <a:latin typeface="Arial Narrow"/>
                <a:cs typeface="Arial Narrow"/>
              </a:rPr>
              <a:t> </a:t>
            </a:r>
            <a:r>
              <a:rPr sz="1350" spc="35" dirty="0">
                <a:solidFill>
                  <a:srgbClr val="212121"/>
                </a:solidFill>
                <a:latin typeface="Arial Narrow"/>
                <a:cs typeface="Arial Narrow"/>
              </a:rPr>
              <a:t>patience</a:t>
            </a:r>
            <a:r>
              <a:rPr sz="1350" spc="-85" dirty="0">
                <a:solidFill>
                  <a:srgbClr val="212121"/>
                </a:solidFill>
                <a:latin typeface="Arial Narrow"/>
                <a:cs typeface="Arial Narrow"/>
              </a:rPr>
              <a:t> </a:t>
            </a:r>
            <a:r>
              <a:rPr sz="1350" spc="-30" dirty="0">
                <a:solidFill>
                  <a:srgbClr val="212121"/>
                </a:solidFill>
                <a:latin typeface="Arial Narrow"/>
                <a:cs typeface="Arial Narrow"/>
              </a:rPr>
              <a:t>as</a:t>
            </a:r>
            <a:r>
              <a:rPr sz="1350" spc="-90" dirty="0">
                <a:solidFill>
                  <a:srgbClr val="212121"/>
                </a:solidFill>
                <a:latin typeface="Arial Narrow"/>
                <a:cs typeface="Arial Narrow"/>
              </a:rPr>
              <a:t> </a:t>
            </a:r>
            <a:r>
              <a:rPr sz="1350" spc="55" dirty="0">
                <a:solidFill>
                  <a:srgbClr val="212121"/>
                </a:solidFill>
                <a:latin typeface="Arial Narrow"/>
                <a:cs typeface="Arial Narrow"/>
              </a:rPr>
              <a:t>we</a:t>
            </a:r>
            <a:r>
              <a:rPr sz="1350" spc="-85" dirty="0">
                <a:solidFill>
                  <a:srgbClr val="212121"/>
                </a:solidFill>
                <a:latin typeface="Arial Narrow"/>
                <a:cs typeface="Arial Narrow"/>
              </a:rPr>
              <a:t> </a:t>
            </a:r>
            <a:r>
              <a:rPr sz="1350" spc="50" dirty="0">
                <a:solidFill>
                  <a:srgbClr val="212121"/>
                </a:solidFill>
                <a:latin typeface="Arial Narrow"/>
                <a:cs typeface="Arial Narrow"/>
              </a:rPr>
              <a:t>continue</a:t>
            </a:r>
            <a:r>
              <a:rPr sz="1350" spc="-85" dirty="0">
                <a:solidFill>
                  <a:srgbClr val="212121"/>
                </a:solidFill>
                <a:latin typeface="Arial Narrow"/>
                <a:cs typeface="Arial Narrow"/>
              </a:rPr>
              <a:t> </a:t>
            </a:r>
            <a:r>
              <a:rPr sz="1350" spc="80" dirty="0">
                <a:solidFill>
                  <a:srgbClr val="212121"/>
                </a:solidFill>
                <a:latin typeface="Arial Narrow"/>
                <a:cs typeface="Arial Narrow"/>
              </a:rPr>
              <a:t>to</a:t>
            </a:r>
            <a:r>
              <a:rPr sz="1350" spc="-85" dirty="0">
                <a:solidFill>
                  <a:srgbClr val="212121"/>
                </a:solidFill>
                <a:latin typeface="Arial Narrow"/>
                <a:cs typeface="Arial Narrow"/>
              </a:rPr>
              <a:t> </a:t>
            </a:r>
            <a:r>
              <a:rPr sz="1350" spc="40" dirty="0">
                <a:solidFill>
                  <a:srgbClr val="212121"/>
                </a:solidFill>
                <a:latin typeface="Arial Narrow"/>
                <a:cs typeface="Arial Narrow"/>
              </a:rPr>
              <a:t>navigate</a:t>
            </a:r>
            <a:r>
              <a:rPr sz="1350" spc="-90" dirty="0">
                <a:solidFill>
                  <a:srgbClr val="212121"/>
                </a:solidFill>
                <a:latin typeface="Arial Narrow"/>
                <a:cs typeface="Arial Narrow"/>
              </a:rPr>
              <a:t> </a:t>
            </a:r>
            <a:r>
              <a:rPr sz="1350" spc="25" dirty="0">
                <a:solidFill>
                  <a:srgbClr val="212121"/>
                </a:solidFill>
                <a:latin typeface="Arial Narrow"/>
                <a:cs typeface="Arial Narrow"/>
              </a:rPr>
              <a:t>these</a:t>
            </a:r>
            <a:r>
              <a:rPr sz="1350" spc="-85" dirty="0">
                <a:solidFill>
                  <a:srgbClr val="212121"/>
                </a:solidFill>
                <a:latin typeface="Arial Narrow"/>
                <a:cs typeface="Arial Narrow"/>
              </a:rPr>
              <a:t> </a:t>
            </a:r>
            <a:r>
              <a:rPr sz="1350" spc="50" dirty="0">
                <a:solidFill>
                  <a:srgbClr val="212121"/>
                </a:solidFill>
                <a:latin typeface="Arial Narrow"/>
                <a:cs typeface="Arial Narrow"/>
              </a:rPr>
              <a:t>uncharted  </a:t>
            </a:r>
            <a:r>
              <a:rPr sz="1350" spc="35" dirty="0">
                <a:solidFill>
                  <a:srgbClr val="212121"/>
                </a:solidFill>
                <a:latin typeface="Arial Narrow"/>
                <a:cs typeface="Arial Narrow"/>
              </a:rPr>
              <a:t>waters</a:t>
            </a:r>
            <a:r>
              <a:rPr sz="1350" spc="-85" dirty="0">
                <a:solidFill>
                  <a:srgbClr val="212121"/>
                </a:solidFill>
                <a:latin typeface="Arial Narrow"/>
                <a:cs typeface="Arial Narrow"/>
              </a:rPr>
              <a:t> </a:t>
            </a:r>
            <a:r>
              <a:rPr sz="1350" spc="50" dirty="0">
                <a:solidFill>
                  <a:srgbClr val="212121"/>
                </a:solidFill>
                <a:latin typeface="Arial Narrow"/>
                <a:cs typeface="Arial Narrow"/>
              </a:rPr>
              <a:t>together.</a:t>
            </a:r>
            <a:r>
              <a:rPr sz="1350" spc="-85" dirty="0">
                <a:solidFill>
                  <a:srgbClr val="212121"/>
                </a:solidFill>
                <a:latin typeface="Arial Narrow"/>
                <a:cs typeface="Arial Narrow"/>
              </a:rPr>
              <a:t> </a:t>
            </a:r>
            <a:r>
              <a:rPr sz="1350" spc="-5" dirty="0">
                <a:solidFill>
                  <a:srgbClr val="212121"/>
                </a:solidFill>
                <a:latin typeface="Arial Narrow"/>
                <a:cs typeface="Arial Narrow"/>
              </a:rPr>
              <a:t>Please</a:t>
            </a:r>
            <a:r>
              <a:rPr sz="1350" spc="-90" dirty="0">
                <a:solidFill>
                  <a:srgbClr val="212121"/>
                </a:solidFill>
                <a:latin typeface="Arial Narrow"/>
                <a:cs typeface="Arial Narrow"/>
              </a:rPr>
              <a:t> </a:t>
            </a:r>
            <a:r>
              <a:rPr sz="1350" spc="35" dirty="0">
                <a:solidFill>
                  <a:srgbClr val="212121"/>
                </a:solidFill>
                <a:latin typeface="Arial Narrow"/>
                <a:cs typeface="Arial Narrow"/>
              </a:rPr>
              <a:t>read</a:t>
            </a:r>
            <a:r>
              <a:rPr sz="1350" spc="-85" dirty="0">
                <a:solidFill>
                  <a:srgbClr val="212121"/>
                </a:solidFill>
                <a:latin typeface="Arial Narrow"/>
                <a:cs typeface="Arial Narrow"/>
              </a:rPr>
              <a:t> </a:t>
            </a:r>
            <a:r>
              <a:rPr sz="1350" spc="55" dirty="0">
                <a:solidFill>
                  <a:srgbClr val="212121"/>
                </a:solidFill>
                <a:latin typeface="Arial Narrow"/>
                <a:cs typeface="Arial Narrow"/>
              </a:rPr>
              <a:t>this</a:t>
            </a:r>
            <a:r>
              <a:rPr sz="1350" spc="-85" dirty="0">
                <a:solidFill>
                  <a:srgbClr val="212121"/>
                </a:solidFill>
                <a:latin typeface="Arial Narrow"/>
                <a:cs typeface="Arial Narrow"/>
              </a:rPr>
              <a:t> </a:t>
            </a:r>
            <a:r>
              <a:rPr sz="1350" spc="60" dirty="0">
                <a:solidFill>
                  <a:srgbClr val="212121"/>
                </a:solidFill>
                <a:latin typeface="Arial Narrow"/>
                <a:cs typeface="Arial Narrow"/>
              </a:rPr>
              <a:t>booklet</a:t>
            </a:r>
            <a:r>
              <a:rPr sz="1350" spc="-85" dirty="0">
                <a:solidFill>
                  <a:srgbClr val="212121"/>
                </a:solidFill>
                <a:latin typeface="Arial Narrow"/>
                <a:cs typeface="Arial Narrow"/>
              </a:rPr>
              <a:t> </a:t>
            </a:r>
            <a:r>
              <a:rPr sz="1350" spc="35" dirty="0">
                <a:solidFill>
                  <a:srgbClr val="212121"/>
                </a:solidFill>
                <a:latin typeface="Arial Narrow"/>
                <a:cs typeface="Arial Narrow"/>
              </a:rPr>
              <a:t>carefully.</a:t>
            </a:r>
            <a:r>
              <a:rPr sz="1350" spc="-85" dirty="0">
                <a:solidFill>
                  <a:srgbClr val="212121"/>
                </a:solidFill>
                <a:latin typeface="Arial Narrow"/>
                <a:cs typeface="Arial Narrow"/>
              </a:rPr>
              <a:t> </a:t>
            </a:r>
            <a:r>
              <a:rPr sz="1350" spc="85" dirty="0">
                <a:solidFill>
                  <a:srgbClr val="212121"/>
                </a:solidFill>
                <a:latin typeface="Arial Narrow"/>
                <a:cs typeface="Arial Narrow"/>
              </a:rPr>
              <a:t>It</a:t>
            </a:r>
            <a:r>
              <a:rPr sz="1350" spc="-85" dirty="0">
                <a:solidFill>
                  <a:srgbClr val="212121"/>
                </a:solidFill>
                <a:latin typeface="Arial Narrow"/>
                <a:cs typeface="Arial Narrow"/>
              </a:rPr>
              <a:t> </a:t>
            </a:r>
            <a:r>
              <a:rPr sz="1350" spc="10" dirty="0">
                <a:solidFill>
                  <a:srgbClr val="212121"/>
                </a:solidFill>
                <a:latin typeface="Arial Narrow"/>
                <a:cs typeface="Arial Narrow"/>
              </a:rPr>
              <a:t>is</a:t>
            </a:r>
            <a:r>
              <a:rPr sz="1350" spc="-85" dirty="0">
                <a:solidFill>
                  <a:srgbClr val="212121"/>
                </a:solidFill>
                <a:latin typeface="Arial Narrow"/>
                <a:cs typeface="Arial Narrow"/>
              </a:rPr>
              <a:t> </a:t>
            </a:r>
            <a:r>
              <a:rPr sz="1350" spc="70" dirty="0">
                <a:solidFill>
                  <a:srgbClr val="212121"/>
                </a:solidFill>
                <a:latin typeface="Arial Narrow"/>
                <a:cs typeface="Arial Narrow"/>
              </a:rPr>
              <a:t>meant</a:t>
            </a:r>
            <a:r>
              <a:rPr sz="1350" spc="-85" dirty="0">
                <a:solidFill>
                  <a:srgbClr val="212121"/>
                </a:solidFill>
                <a:latin typeface="Arial Narrow"/>
                <a:cs typeface="Arial Narrow"/>
              </a:rPr>
              <a:t> </a:t>
            </a:r>
            <a:r>
              <a:rPr sz="1350" spc="80" dirty="0">
                <a:solidFill>
                  <a:srgbClr val="212121"/>
                </a:solidFill>
                <a:latin typeface="Arial Narrow"/>
                <a:cs typeface="Arial Narrow"/>
              </a:rPr>
              <a:t>to</a:t>
            </a:r>
            <a:r>
              <a:rPr sz="1350" spc="-85" dirty="0">
                <a:solidFill>
                  <a:srgbClr val="212121"/>
                </a:solidFill>
                <a:latin typeface="Arial Narrow"/>
                <a:cs typeface="Arial Narrow"/>
              </a:rPr>
              <a:t> </a:t>
            </a:r>
            <a:r>
              <a:rPr sz="1350" spc="45" dirty="0">
                <a:solidFill>
                  <a:srgbClr val="212121"/>
                </a:solidFill>
                <a:latin typeface="Arial Narrow"/>
                <a:cs typeface="Arial Narrow"/>
              </a:rPr>
              <a:t>provide</a:t>
            </a:r>
            <a:r>
              <a:rPr sz="1350" spc="-85" dirty="0">
                <a:solidFill>
                  <a:srgbClr val="212121"/>
                </a:solidFill>
                <a:latin typeface="Arial Narrow"/>
                <a:cs typeface="Arial Narrow"/>
              </a:rPr>
              <a:t> </a:t>
            </a:r>
            <a:r>
              <a:rPr sz="1350" spc="5" dirty="0">
                <a:solidFill>
                  <a:srgbClr val="212121"/>
                </a:solidFill>
                <a:latin typeface="Arial Narrow"/>
                <a:cs typeface="Arial Narrow"/>
              </a:rPr>
              <a:t>a</a:t>
            </a:r>
            <a:r>
              <a:rPr sz="1350" spc="-85" dirty="0">
                <a:solidFill>
                  <a:srgbClr val="212121"/>
                </a:solidFill>
                <a:latin typeface="Arial Narrow"/>
                <a:cs typeface="Arial Narrow"/>
              </a:rPr>
              <a:t> </a:t>
            </a:r>
            <a:r>
              <a:rPr sz="1350" spc="50" dirty="0">
                <a:solidFill>
                  <a:srgbClr val="212121"/>
                </a:solidFill>
                <a:latin typeface="Arial Narrow"/>
                <a:cs typeface="Arial Narrow"/>
              </a:rPr>
              <a:t>guide</a:t>
            </a:r>
            <a:r>
              <a:rPr sz="1350" spc="-85" dirty="0">
                <a:solidFill>
                  <a:srgbClr val="212121"/>
                </a:solidFill>
                <a:latin typeface="Arial Narrow"/>
                <a:cs typeface="Arial Narrow"/>
              </a:rPr>
              <a:t> </a:t>
            </a:r>
            <a:r>
              <a:rPr sz="1350" spc="65" dirty="0">
                <a:solidFill>
                  <a:srgbClr val="212121"/>
                </a:solidFill>
                <a:latin typeface="Arial Narrow"/>
                <a:cs typeface="Arial Narrow"/>
              </a:rPr>
              <a:t>for  </a:t>
            </a:r>
            <a:r>
              <a:rPr sz="1350" spc="40" dirty="0">
                <a:solidFill>
                  <a:srgbClr val="212121"/>
                </a:solidFill>
                <a:latin typeface="Arial Narrow"/>
                <a:cs typeface="Arial Narrow"/>
              </a:rPr>
              <a:t>you</a:t>
            </a:r>
            <a:r>
              <a:rPr sz="1350" spc="-90" dirty="0">
                <a:solidFill>
                  <a:srgbClr val="212121"/>
                </a:solidFill>
                <a:latin typeface="Arial Narrow"/>
                <a:cs typeface="Arial Narrow"/>
              </a:rPr>
              <a:t> </a:t>
            </a:r>
            <a:r>
              <a:rPr sz="1350" spc="-30" dirty="0">
                <a:solidFill>
                  <a:srgbClr val="212121"/>
                </a:solidFill>
                <a:latin typeface="Arial Narrow"/>
                <a:cs typeface="Arial Narrow"/>
              </a:rPr>
              <a:t>as</a:t>
            </a:r>
            <a:r>
              <a:rPr sz="1350" spc="-85" dirty="0">
                <a:solidFill>
                  <a:srgbClr val="212121"/>
                </a:solidFill>
                <a:latin typeface="Arial Narrow"/>
                <a:cs typeface="Arial Narrow"/>
              </a:rPr>
              <a:t> </a:t>
            </a:r>
            <a:r>
              <a:rPr sz="1350" spc="55" dirty="0">
                <a:solidFill>
                  <a:srgbClr val="212121"/>
                </a:solidFill>
                <a:latin typeface="Arial Narrow"/>
                <a:cs typeface="Arial Narrow"/>
              </a:rPr>
              <a:t>we</a:t>
            </a:r>
            <a:r>
              <a:rPr sz="1350" spc="-85" dirty="0">
                <a:solidFill>
                  <a:srgbClr val="212121"/>
                </a:solidFill>
                <a:latin typeface="Arial Narrow"/>
                <a:cs typeface="Arial Narrow"/>
              </a:rPr>
              <a:t> </a:t>
            </a:r>
            <a:r>
              <a:rPr sz="1350" spc="50" dirty="0">
                <a:solidFill>
                  <a:srgbClr val="212121"/>
                </a:solidFill>
                <a:latin typeface="Arial Narrow"/>
                <a:cs typeface="Arial Narrow"/>
              </a:rPr>
              <a:t>gather</a:t>
            </a:r>
            <a:r>
              <a:rPr sz="1350" spc="-90" dirty="0">
                <a:solidFill>
                  <a:srgbClr val="212121"/>
                </a:solidFill>
                <a:latin typeface="Arial Narrow"/>
                <a:cs typeface="Arial Narrow"/>
              </a:rPr>
              <a:t> </a:t>
            </a:r>
            <a:r>
              <a:rPr sz="1350" spc="65" dirty="0">
                <a:solidFill>
                  <a:srgbClr val="212121"/>
                </a:solidFill>
                <a:latin typeface="Arial Narrow"/>
                <a:cs typeface="Arial Narrow"/>
              </a:rPr>
              <a:t>for</a:t>
            </a:r>
            <a:r>
              <a:rPr sz="1350" spc="-85" dirty="0">
                <a:solidFill>
                  <a:srgbClr val="212121"/>
                </a:solidFill>
                <a:latin typeface="Arial Narrow"/>
                <a:cs typeface="Arial Narrow"/>
              </a:rPr>
              <a:t> </a:t>
            </a:r>
            <a:r>
              <a:rPr sz="1350" spc="50" dirty="0">
                <a:solidFill>
                  <a:srgbClr val="212121"/>
                </a:solidFill>
                <a:latin typeface="Arial Narrow"/>
                <a:cs typeface="Arial Narrow"/>
              </a:rPr>
              <a:t>worship</a:t>
            </a:r>
            <a:r>
              <a:rPr sz="1350" spc="-85" dirty="0">
                <a:solidFill>
                  <a:srgbClr val="212121"/>
                </a:solidFill>
                <a:latin typeface="Arial Narrow"/>
                <a:cs typeface="Arial Narrow"/>
              </a:rPr>
              <a:t> </a:t>
            </a:r>
            <a:r>
              <a:rPr sz="1350" spc="55" dirty="0">
                <a:solidFill>
                  <a:srgbClr val="212121"/>
                </a:solidFill>
                <a:latin typeface="Arial Narrow"/>
                <a:cs typeface="Arial Narrow"/>
              </a:rPr>
              <a:t>under</a:t>
            </a:r>
            <a:r>
              <a:rPr sz="1350" spc="-85" dirty="0">
                <a:solidFill>
                  <a:srgbClr val="212121"/>
                </a:solidFill>
                <a:latin typeface="Arial Narrow"/>
                <a:cs typeface="Arial Narrow"/>
              </a:rPr>
              <a:t> </a:t>
            </a:r>
            <a:r>
              <a:rPr sz="1350" spc="25" dirty="0">
                <a:solidFill>
                  <a:srgbClr val="212121"/>
                </a:solidFill>
                <a:latin typeface="Arial Narrow"/>
                <a:cs typeface="Arial Narrow"/>
              </a:rPr>
              <a:t>these</a:t>
            </a:r>
            <a:r>
              <a:rPr sz="1350" spc="-90" dirty="0">
                <a:solidFill>
                  <a:srgbClr val="212121"/>
                </a:solidFill>
                <a:latin typeface="Arial Narrow"/>
                <a:cs typeface="Arial Narrow"/>
              </a:rPr>
              <a:t> </a:t>
            </a:r>
            <a:r>
              <a:rPr sz="1350" spc="45" dirty="0">
                <a:solidFill>
                  <a:srgbClr val="212121"/>
                </a:solidFill>
                <a:latin typeface="Arial Narrow"/>
                <a:cs typeface="Arial Narrow"/>
              </a:rPr>
              <a:t>new,</a:t>
            </a:r>
            <a:r>
              <a:rPr sz="1350" spc="-85" dirty="0">
                <a:solidFill>
                  <a:srgbClr val="212121"/>
                </a:solidFill>
                <a:latin typeface="Arial Narrow"/>
                <a:cs typeface="Arial Narrow"/>
              </a:rPr>
              <a:t> </a:t>
            </a:r>
            <a:r>
              <a:rPr sz="1350" spc="85" dirty="0">
                <a:solidFill>
                  <a:srgbClr val="212121"/>
                </a:solidFill>
                <a:latin typeface="Arial Narrow"/>
                <a:cs typeface="Arial Narrow"/>
              </a:rPr>
              <a:t>but</a:t>
            </a:r>
            <a:r>
              <a:rPr sz="1350" spc="-85" dirty="0">
                <a:solidFill>
                  <a:srgbClr val="212121"/>
                </a:solidFill>
                <a:latin typeface="Arial Narrow"/>
                <a:cs typeface="Arial Narrow"/>
              </a:rPr>
              <a:t> </a:t>
            </a:r>
            <a:r>
              <a:rPr sz="1350" spc="50" dirty="0">
                <a:solidFill>
                  <a:srgbClr val="212121"/>
                </a:solidFill>
                <a:latin typeface="Arial Narrow"/>
                <a:cs typeface="Arial Narrow"/>
              </a:rPr>
              <a:t>temporary,</a:t>
            </a:r>
            <a:r>
              <a:rPr sz="1350" spc="-85" dirty="0">
                <a:solidFill>
                  <a:srgbClr val="212121"/>
                </a:solidFill>
                <a:latin typeface="Arial Narrow"/>
                <a:cs typeface="Arial Narrow"/>
              </a:rPr>
              <a:t> </a:t>
            </a:r>
            <a:r>
              <a:rPr sz="1350" spc="20" dirty="0">
                <a:solidFill>
                  <a:srgbClr val="212121"/>
                </a:solidFill>
                <a:latin typeface="Arial Narrow"/>
                <a:cs typeface="Arial Narrow"/>
              </a:rPr>
              <a:t>circumstances.</a:t>
            </a:r>
            <a:endParaRPr sz="1350" dirty="0">
              <a:latin typeface="Arial Narrow"/>
              <a:cs typeface="Arial Narrow"/>
            </a:endParaRPr>
          </a:p>
          <a:p>
            <a:pPr>
              <a:lnSpc>
                <a:spcPct val="100000"/>
              </a:lnSpc>
              <a:spcBef>
                <a:spcPts val="10"/>
              </a:spcBef>
            </a:pPr>
            <a:endParaRPr sz="1950" dirty="0">
              <a:latin typeface="Arial Narrow"/>
              <a:cs typeface="Arial Narrow"/>
            </a:endParaRPr>
          </a:p>
          <a:p>
            <a:pPr marL="1288415">
              <a:lnSpc>
                <a:spcPct val="100000"/>
              </a:lnSpc>
            </a:pPr>
            <a:r>
              <a:rPr sz="1350" spc="105" dirty="0">
                <a:solidFill>
                  <a:srgbClr val="212121"/>
                </a:solidFill>
                <a:latin typeface="Arial Narrow"/>
                <a:cs typeface="Arial Narrow"/>
              </a:rPr>
              <a:t>With</a:t>
            </a:r>
            <a:r>
              <a:rPr sz="1350" spc="-95" dirty="0">
                <a:solidFill>
                  <a:srgbClr val="212121"/>
                </a:solidFill>
                <a:latin typeface="Arial Narrow"/>
                <a:cs typeface="Arial Narrow"/>
              </a:rPr>
              <a:t> </a:t>
            </a:r>
            <a:r>
              <a:rPr sz="1350" spc="35" dirty="0">
                <a:solidFill>
                  <a:srgbClr val="212121"/>
                </a:solidFill>
                <a:latin typeface="Arial Narrow"/>
                <a:cs typeface="Arial Narrow"/>
              </a:rPr>
              <a:t>love</a:t>
            </a:r>
            <a:r>
              <a:rPr sz="1350" spc="-90" dirty="0">
                <a:solidFill>
                  <a:srgbClr val="212121"/>
                </a:solidFill>
                <a:latin typeface="Arial Narrow"/>
                <a:cs typeface="Arial Narrow"/>
              </a:rPr>
              <a:t> </a:t>
            </a:r>
            <a:r>
              <a:rPr sz="1350" spc="75" dirty="0">
                <a:solidFill>
                  <a:srgbClr val="212121"/>
                </a:solidFill>
                <a:latin typeface="Arial Narrow"/>
                <a:cs typeface="Arial Narrow"/>
              </a:rPr>
              <a:t>in</a:t>
            </a:r>
            <a:r>
              <a:rPr sz="1350" spc="-90" dirty="0">
                <a:solidFill>
                  <a:srgbClr val="212121"/>
                </a:solidFill>
                <a:latin typeface="Arial Narrow"/>
                <a:cs typeface="Arial Narrow"/>
              </a:rPr>
              <a:t> </a:t>
            </a:r>
            <a:r>
              <a:rPr sz="1350" spc="25" dirty="0">
                <a:solidFill>
                  <a:srgbClr val="212121"/>
                </a:solidFill>
                <a:latin typeface="Arial Narrow"/>
                <a:cs typeface="Arial Narrow"/>
              </a:rPr>
              <a:t>Christ,</a:t>
            </a:r>
            <a:endParaRPr sz="1350" dirty="0">
              <a:latin typeface="Arial Narrow"/>
              <a:cs typeface="Arial Narrow"/>
            </a:endParaRPr>
          </a:p>
        </p:txBody>
      </p:sp>
      <p:sp>
        <p:nvSpPr>
          <p:cNvPr id="68" name="object 68"/>
          <p:cNvSpPr txBox="1"/>
          <p:nvPr/>
        </p:nvSpPr>
        <p:spPr>
          <a:xfrm>
            <a:off x="7266057" y="2864232"/>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pic>
        <p:nvPicPr>
          <p:cNvPr id="71" name="Picture 70">
            <a:extLst>
              <a:ext uri="{FF2B5EF4-FFF2-40B4-BE49-F238E27FC236}">
                <a16:creationId xmlns:a16="http://schemas.microsoft.com/office/drawing/2014/main" id="{77265079-AC14-482C-B7C6-C4FA6E0734AC}"/>
              </a:ext>
            </a:extLst>
          </p:cNvPr>
          <p:cNvPicPr>
            <a:picLocks noChangeAspect="1"/>
          </p:cNvPicPr>
          <p:nvPr/>
        </p:nvPicPr>
        <p:blipFill>
          <a:blip r:embed="rId4"/>
          <a:stretch>
            <a:fillRect/>
          </a:stretch>
        </p:blipFill>
        <p:spPr>
          <a:xfrm>
            <a:off x="386793" y="0"/>
            <a:ext cx="3499407" cy="996172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763919B5-9709-47EA-8F3C-57D2A6D401D6}"/>
              </a:ext>
            </a:extLst>
          </p:cNvPr>
          <p:cNvSpPr/>
          <p:nvPr/>
        </p:nvSpPr>
        <p:spPr>
          <a:xfrm>
            <a:off x="0" y="3010436"/>
            <a:ext cx="7081042" cy="37713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p:cNvSpPr/>
          <p:nvPr/>
        </p:nvSpPr>
        <p:spPr>
          <a:xfrm>
            <a:off x="342219" y="0"/>
            <a:ext cx="1190625" cy="1358900"/>
          </a:xfrm>
          <a:custGeom>
            <a:avLst/>
            <a:gdLst/>
            <a:ahLst/>
            <a:cxnLst/>
            <a:rect l="l" t="t" r="r" b="b"/>
            <a:pathLst>
              <a:path w="1190625" h="1358900">
                <a:moveTo>
                  <a:pt x="0" y="0"/>
                </a:moveTo>
                <a:lnTo>
                  <a:pt x="1190625" y="0"/>
                </a:lnTo>
                <a:lnTo>
                  <a:pt x="1190625" y="1358875"/>
                </a:lnTo>
                <a:lnTo>
                  <a:pt x="0" y="1358875"/>
                </a:lnTo>
                <a:lnTo>
                  <a:pt x="0" y="0"/>
                </a:lnTo>
                <a:close/>
              </a:path>
            </a:pathLst>
          </a:custGeom>
          <a:solidFill>
            <a:srgbClr val="FFD058"/>
          </a:solidFill>
        </p:spPr>
        <p:txBody>
          <a:bodyPr wrap="square" lIns="0" tIns="0" rIns="0" bIns="0" rtlCol="0"/>
          <a:lstStyle/>
          <a:p>
            <a:endParaRPr dirty="0"/>
          </a:p>
        </p:txBody>
      </p:sp>
      <p:sp>
        <p:nvSpPr>
          <p:cNvPr id="3" name="object 3"/>
          <p:cNvSpPr/>
          <p:nvPr/>
        </p:nvSpPr>
        <p:spPr>
          <a:xfrm>
            <a:off x="646118" y="462010"/>
            <a:ext cx="131445" cy="131445"/>
          </a:xfrm>
          <a:custGeom>
            <a:avLst/>
            <a:gdLst/>
            <a:ahLst/>
            <a:cxnLst/>
            <a:rect l="l" t="t" r="r" b="b"/>
            <a:pathLst>
              <a:path w="131445"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4" name="object 4"/>
          <p:cNvSpPr/>
          <p:nvPr/>
        </p:nvSpPr>
        <p:spPr>
          <a:xfrm>
            <a:off x="638211" y="918099"/>
            <a:ext cx="131445" cy="131445"/>
          </a:xfrm>
          <a:custGeom>
            <a:avLst/>
            <a:gdLst/>
            <a:ahLst/>
            <a:cxnLst/>
            <a:rect l="l" t="t" r="r" b="b"/>
            <a:pathLst>
              <a:path w="131445"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5" name="object 5"/>
          <p:cNvSpPr/>
          <p:nvPr/>
        </p:nvSpPr>
        <p:spPr>
          <a:xfrm>
            <a:off x="1094314" y="925986"/>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6" name="object 6"/>
          <p:cNvSpPr/>
          <p:nvPr/>
        </p:nvSpPr>
        <p:spPr>
          <a:xfrm>
            <a:off x="1102201" y="469891"/>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7" name="object 7"/>
          <p:cNvSpPr/>
          <p:nvPr/>
        </p:nvSpPr>
        <p:spPr>
          <a:xfrm>
            <a:off x="907170" y="549807"/>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8" name="object 8"/>
          <p:cNvSpPr/>
          <p:nvPr/>
        </p:nvSpPr>
        <p:spPr>
          <a:xfrm>
            <a:off x="726014" y="725317"/>
            <a:ext cx="93980" cy="63500"/>
          </a:xfrm>
          <a:custGeom>
            <a:avLst/>
            <a:gdLst/>
            <a:ahLst/>
            <a:cxnLst/>
            <a:rect l="l" t="t" r="r" b="b"/>
            <a:pathLst>
              <a:path w="93980"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9" name="object 9"/>
          <p:cNvSpPr/>
          <p:nvPr/>
        </p:nvSpPr>
        <p:spPr>
          <a:xfrm>
            <a:off x="901533" y="875661"/>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10" name="object 10"/>
          <p:cNvSpPr/>
          <p:nvPr/>
        </p:nvSpPr>
        <p:spPr>
          <a:xfrm>
            <a:off x="1051866" y="730959"/>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11" name="object 11"/>
          <p:cNvSpPr/>
          <p:nvPr/>
        </p:nvSpPr>
        <p:spPr>
          <a:xfrm>
            <a:off x="550886" y="826227"/>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12" name="object 12"/>
          <p:cNvSpPr/>
          <p:nvPr/>
        </p:nvSpPr>
        <p:spPr>
          <a:xfrm>
            <a:off x="1002432" y="973510"/>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13" name="object 13"/>
          <p:cNvSpPr/>
          <p:nvPr/>
        </p:nvSpPr>
        <p:spPr>
          <a:xfrm>
            <a:off x="1149724" y="578190"/>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14" name="object 14"/>
          <p:cNvSpPr/>
          <p:nvPr/>
        </p:nvSpPr>
        <p:spPr>
          <a:xfrm>
            <a:off x="754399" y="374675"/>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15" name="object 15"/>
          <p:cNvSpPr/>
          <p:nvPr/>
        </p:nvSpPr>
        <p:spPr>
          <a:xfrm>
            <a:off x="742598" y="664353"/>
            <a:ext cx="86995" cy="58419"/>
          </a:xfrm>
          <a:custGeom>
            <a:avLst/>
            <a:gdLst/>
            <a:ahLst/>
            <a:cxnLst/>
            <a:rect l="l" t="t" r="r" b="b"/>
            <a:pathLst>
              <a:path w="86994"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16" name="object 16"/>
          <p:cNvSpPr/>
          <p:nvPr/>
        </p:nvSpPr>
        <p:spPr>
          <a:xfrm>
            <a:off x="840560" y="866010"/>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17" name="object 17"/>
          <p:cNvSpPr/>
          <p:nvPr/>
        </p:nvSpPr>
        <p:spPr>
          <a:xfrm>
            <a:off x="1042215" y="796575"/>
            <a:ext cx="86995" cy="58419"/>
          </a:xfrm>
          <a:custGeom>
            <a:avLst/>
            <a:gdLst/>
            <a:ahLst/>
            <a:cxnLst/>
            <a:rect l="l" t="t" r="r" b="b"/>
            <a:pathLst>
              <a:path w="86994" h="58419">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18" name="object 18"/>
          <p:cNvSpPr/>
          <p:nvPr/>
        </p:nvSpPr>
        <p:spPr>
          <a:xfrm>
            <a:off x="972782" y="566387"/>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19" name="object 19"/>
          <p:cNvSpPr/>
          <p:nvPr/>
        </p:nvSpPr>
        <p:spPr>
          <a:xfrm>
            <a:off x="862333" y="684115"/>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20" name="object 20"/>
          <p:cNvSpPr/>
          <p:nvPr/>
        </p:nvSpPr>
        <p:spPr>
          <a:xfrm>
            <a:off x="860320" y="799794"/>
            <a:ext cx="33655" cy="33655"/>
          </a:xfrm>
          <a:custGeom>
            <a:avLst/>
            <a:gdLst/>
            <a:ahLst/>
            <a:cxnLst/>
            <a:rect l="l" t="t" r="r" b="b"/>
            <a:pathLst>
              <a:path w="33655" h="33655">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21" name="object 21"/>
          <p:cNvSpPr/>
          <p:nvPr/>
        </p:nvSpPr>
        <p:spPr>
          <a:xfrm>
            <a:off x="976001" y="801786"/>
            <a:ext cx="33655" cy="33655"/>
          </a:xfrm>
          <a:custGeom>
            <a:avLst/>
            <a:gdLst/>
            <a:ahLst/>
            <a:cxnLst/>
            <a:rect l="l" t="t" r="r" b="b"/>
            <a:pathLst>
              <a:path w="33655" h="33655">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22" name="object 22"/>
          <p:cNvSpPr/>
          <p:nvPr/>
        </p:nvSpPr>
        <p:spPr>
          <a:xfrm>
            <a:off x="978005" y="686118"/>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23" name="object 23"/>
          <p:cNvSpPr/>
          <p:nvPr/>
        </p:nvSpPr>
        <p:spPr>
          <a:xfrm>
            <a:off x="928539" y="706380"/>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24" name="object 24"/>
          <p:cNvSpPr/>
          <p:nvPr/>
        </p:nvSpPr>
        <p:spPr>
          <a:xfrm>
            <a:off x="882593" y="750896"/>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25" name="object 25"/>
          <p:cNvSpPr/>
          <p:nvPr/>
        </p:nvSpPr>
        <p:spPr>
          <a:xfrm>
            <a:off x="927107" y="789021"/>
            <a:ext cx="16510" cy="24130"/>
          </a:xfrm>
          <a:custGeom>
            <a:avLst/>
            <a:gdLst/>
            <a:ahLst/>
            <a:cxnLst/>
            <a:rect l="l" t="t" r="r" b="b"/>
            <a:pathLst>
              <a:path w="16509" h="24130">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26" name="object 26"/>
          <p:cNvSpPr/>
          <p:nvPr/>
        </p:nvSpPr>
        <p:spPr>
          <a:xfrm>
            <a:off x="965237" y="752328"/>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27" name="object 27"/>
          <p:cNvSpPr/>
          <p:nvPr/>
        </p:nvSpPr>
        <p:spPr>
          <a:xfrm>
            <a:off x="838184" y="776483"/>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28" name="object 28"/>
          <p:cNvSpPr/>
          <p:nvPr/>
        </p:nvSpPr>
        <p:spPr>
          <a:xfrm>
            <a:off x="952700" y="813846"/>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29" name="object 29"/>
          <p:cNvSpPr/>
          <p:nvPr/>
        </p:nvSpPr>
        <p:spPr>
          <a:xfrm>
            <a:off x="990051" y="713583"/>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30" name="object 30"/>
          <p:cNvSpPr/>
          <p:nvPr/>
        </p:nvSpPr>
        <p:spPr>
          <a:xfrm>
            <a:off x="889796" y="661967"/>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31" name="object 31"/>
          <p:cNvSpPr/>
          <p:nvPr/>
        </p:nvSpPr>
        <p:spPr>
          <a:xfrm>
            <a:off x="886796" y="735436"/>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32" name="object 32"/>
          <p:cNvSpPr/>
          <p:nvPr/>
        </p:nvSpPr>
        <p:spPr>
          <a:xfrm>
            <a:off x="911643" y="786572"/>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33" name="object 33"/>
          <p:cNvSpPr/>
          <p:nvPr/>
        </p:nvSpPr>
        <p:spPr>
          <a:xfrm>
            <a:off x="962787" y="768968"/>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34" name="object 34"/>
          <p:cNvSpPr/>
          <p:nvPr/>
        </p:nvSpPr>
        <p:spPr>
          <a:xfrm>
            <a:off x="945175" y="710589"/>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35" name="object 35"/>
          <p:cNvSpPr/>
          <p:nvPr/>
        </p:nvSpPr>
        <p:spPr>
          <a:xfrm>
            <a:off x="879127" y="344333"/>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36" name="object 36"/>
          <p:cNvSpPr/>
          <p:nvPr/>
        </p:nvSpPr>
        <p:spPr>
          <a:xfrm>
            <a:off x="520540" y="691748"/>
            <a:ext cx="186055" cy="125095"/>
          </a:xfrm>
          <a:custGeom>
            <a:avLst/>
            <a:gdLst/>
            <a:ahLst/>
            <a:cxnLst/>
            <a:rect l="l" t="t" r="r" b="b"/>
            <a:pathLst>
              <a:path w="186054" h="125094">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37" name="object 37"/>
          <p:cNvSpPr/>
          <p:nvPr/>
        </p:nvSpPr>
        <p:spPr>
          <a:xfrm>
            <a:off x="867969" y="989336"/>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38" name="object 38"/>
          <p:cNvSpPr/>
          <p:nvPr/>
        </p:nvSpPr>
        <p:spPr>
          <a:xfrm>
            <a:off x="1165552" y="702914"/>
            <a:ext cx="186055" cy="125095"/>
          </a:xfrm>
          <a:custGeom>
            <a:avLst/>
            <a:gdLst/>
            <a:ahLst/>
            <a:cxnLst/>
            <a:rect l="l" t="t" r="r" b="b"/>
            <a:pathLst>
              <a:path w="186055" h="125094">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39" name="object 39"/>
          <p:cNvSpPr/>
          <p:nvPr/>
        </p:nvSpPr>
        <p:spPr>
          <a:xfrm>
            <a:off x="789455" y="609254"/>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40" name="object 40"/>
          <p:cNvSpPr/>
          <p:nvPr/>
        </p:nvSpPr>
        <p:spPr>
          <a:xfrm>
            <a:off x="785461" y="839671"/>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41" name="object 41"/>
          <p:cNvSpPr/>
          <p:nvPr/>
        </p:nvSpPr>
        <p:spPr>
          <a:xfrm>
            <a:off x="1015886" y="843653"/>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42" name="object 42"/>
          <p:cNvSpPr/>
          <p:nvPr/>
        </p:nvSpPr>
        <p:spPr>
          <a:xfrm>
            <a:off x="1019868" y="613235"/>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43" name="object 43"/>
          <p:cNvSpPr/>
          <p:nvPr/>
        </p:nvSpPr>
        <p:spPr>
          <a:xfrm>
            <a:off x="553366" y="571077"/>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44" name="object 44"/>
          <p:cNvSpPr/>
          <p:nvPr/>
        </p:nvSpPr>
        <p:spPr>
          <a:xfrm>
            <a:off x="747278" y="970239"/>
            <a:ext cx="115570" cy="172085"/>
          </a:xfrm>
          <a:custGeom>
            <a:avLst/>
            <a:gdLst/>
            <a:ahLst/>
            <a:cxnLst/>
            <a:rect l="l" t="t" r="r" b="b"/>
            <a:pathLst>
              <a:path w="115569"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45" name="object 45"/>
          <p:cNvSpPr/>
          <p:nvPr/>
        </p:nvSpPr>
        <p:spPr>
          <a:xfrm>
            <a:off x="1146446" y="832820"/>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46" name="object 46"/>
          <p:cNvSpPr/>
          <p:nvPr/>
        </p:nvSpPr>
        <p:spPr>
          <a:xfrm>
            <a:off x="1009017" y="377149"/>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47" name="object 47"/>
          <p:cNvSpPr/>
          <p:nvPr/>
        </p:nvSpPr>
        <p:spPr>
          <a:xfrm>
            <a:off x="741351" y="793257"/>
            <a:ext cx="86995" cy="58419"/>
          </a:xfrm>
          <a:custGeom>
            <a:avLst/>
            <a:gdLst/>
            <a:ahLst/>
            <a:cxnLst/>
            <a:rect l="l" t="t" r="r" b="b"/>
            <a:pathLst>
              <a:path w="86994" h="58419">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48" name="object 48"/>
          <p:cNvSpPr/>
          <p:nvPr/>
        </p:nvSpPr>
        <p:spPr>
          <a:xfrm>
            <a:off x="969462" y="867658"/>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49" name="object 49"/>
          <p:cNvSpPr/>
          <p:nvPr/>
        </p:nvSpPr>
        <p:spPr>
          <a:xfrm>
            <a:off x="1043875" y="667945"/>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50" name="object 50"/>
          <p:cNvSpPr/>
          <p:nvPr/>
        </p:nvSpPr>
        <p:spPr>
          <a:xfrm>
            <a:off x="844152" y="565125"/>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51" name="object 51"/>
          <p:cNvSpPr/>
          <p:nvPr/>
        </p:nvSpPr>
        <p:spPr>
          <a:xfrm>
            <a:off x="921430" y="654272"/>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52" name="object 52"/>
          <p:cNvSpPr/>
          <p:nvPr/>
        </p:nvSpPr>
        <p:spPr>
          <a:xfrm>
            <a:off x="830483" y="742379"/>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53" name="object 53"/>
          <p:cNvSpPr/>
          <p:nvPr/>
        </p:nvSpPr>
        <p:spPr>
          <a:xfrm>
            <a:off x="918596" y="817850"/>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54" name="object 54"/>
          <p:cNvSpPr/>
          <p:nvPr/>
        </p:nvSpPr>
        <p:spPr>
          <a:xfrm>
            <a:off x="994069" y="745213"/>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55" name="object 55"/>
          <p:cNvSpPr/>
          <p:nvPr/>
        </p:nvSpPr>
        <p:spPr>
          <a:xfrm>
            <a:off x="838806" y="711779"/>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56" name="object 56"/>
          <p:cNvSpPr/>
          <p:nvPr/>
        </p:nvSpPr>
        <p:spPr>
          <a:xfrm>
            <a:off x="887990" y="813015"/>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57" name="object 57"/>
          <p:cNvSpPr/>
          <p:nvPr/>
        </p:nvSpPr>
        <p:spPr>
          <a:xfrm>
            <a:off x="989222" y="778165"/>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58" name="object 58"/>
          <p:cNvSpPr/>
          <p:nvPr/>
        </p:nvSpPr>
        <p:spPr>
          <a:xfrm>
            <a:off x="954372" y="662595"/>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59" name="object 59"/>
          <p:cNvSpPr/>
          <p:nvPr/>
        </p:nvSpPr>
        <p:spPr>
          <a:xfrm>
            <a:off x="886486" y="768130"/>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60" name="object 60"/>
          <p:cNvSpPr/>
          <p:nvPr/>
        </p:nvSpPr>
        <p:spPr>
          <a:xfrm>
            <a:off x="944337" y="786998"/>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61" name="object 61"/>
          <p:cNvSpPr/>
          <p:nvPr/>
        </p:nvSpPr>
        <p:spPr>
          <a:xfrm>
            <a:off x="963201" y="736344"/>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62" name="object 62"/>
          <p:cNvSpPr/>
          <p:nvPr/>
        </p:nvSpPr>
        <p:spPr>
          <a:xfrm>
            <a:off x="912555" y="710269"/>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69" name="object 69"/>
          <p:cNvSpPr txBox="1">
            <a:spLocks noGrp="1"/>
          </p:cNvSpPr>
          <p:nvPr>
            <p:ph type="sldNum" sz="quarter" idx="7"/>
          </p:nvPr>
        </p:nvSpPr>
        <p:spPr>
          <a:xfrm>
            <a:off x="3674256" y="9715108"/>
            <a:ext cx="211944" cy="159018"/>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20</a:t>
            </a:fld>
            <a:endParaRPr spc="105" dirty="0"/>
          </a:p>
        </p:txBody>
      </p:sp>
      <p:sp>
        <p:nvSpPr>
          <p:cNvPr id="68" name="object 68"/>
          <p:cNvSpPr txBox="1"/>
          <p:nvPr/>
        </p:nvSpPr>
        <p:spPr>
          <a:xfrm>
            <a:off x="7282893" y="2864231"/>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grpSp>
        <p:nvGrpSpPr>
          <p:cNvPr id="76" name="Group 75">
            <a:extLst>
              <a:ext uri="{FF2B5EF4-FFF2-40B4-BE49-F238E27FC236}">
                <a16:creationId xmlns:a16="http://schemas.microsoft.com/office/drawing/2014/main" id="{73BA9D42-17B4-4549-83FA-67A29C51E412}"/>
              </a:ext>
            </a:extLst>
          </p:cNvPr>
          <p:cNvGrpSpPr/>
          <p:nvPr/>
        </p:nvGrpSpPr>
        <p:grpSpPr>
          <a:xfrm>
            <a:off x="7081043" y="0"/>
            <a:ext cx="691515" cy="10058400"/>
            <a:chOff x="7081043" y="0"/>
            <a:chExt cx="691515" cy="10058400"/>
          </a:xfrm>
        </p:grpSpPr>
        <p:sp>
          <p:nvSpPr>
            <p:cNvPr id="77" name="object 64">
              <a:extLst>
                <a:ext uri="{FF2B5EF4-FFF2-40B4-BE49-F238E27FC236}">
                  <a16:creationId xmlns:a16="http://schemas.microsoft.com/office/drawing/2014/main" id="{BE65E361-025D-4C95-933A-2DC9E0B1D9CC}"/>
                </a:ext>
              </a:extLst>
            </p:cNvPr>
            <p:cNvSpPr/>
            <p:nvPr/>
          </p:nvSpPr>
          <p:spPr>
            <a:xfrm>
              <a:off x="7081043" y="0"/>
              <a:ext cx="691515" cy="10058400"/>
            </a:xfrm>
            <a:custGeom>
              <a:avLst/>
              <a:gdLst/>
              <a:ahLst/>
              <a:cxnLst/>
              <a:rect l="l" t="t" r="r" b="b"/>
              <a:pathLst>
                <a:path w="691515" h="10058400">
                  <a:moveTo>
                    <a:pt x="0" y="0"/>
                  </a:moveTo>
                  <a:lnTo>
                    <a:pt x="0" y="10058399"/>
                  </a:lnTo>
                  <a:lnTo>
                    <a:pt x="691356" y="10058399"/>
                  </a:lnTo>
                  <a:lnTo>
                    <a:pt x="691356" y="0"/>
                  </a:lnTo>
                  <a:lnTo>
                    <a:pt x="0" y="0"/>
                  </a:lnTo>
                  <a:close/>
                </a:path>
              </a:pathLst>
            </a:custGeom>
            <a:solidFill>
              <a:srgbClr val="03989D"/>
            </a:solidFill>
          </p:spPr>
          <p:txBody>
            <a:bodyPr wrap="square" lIns="0" tIns="0" rIns="0" bIns="0" rtlCol="0"/>
            <a:lstStyle/>
            <a:p>
              <a:endParaRPr dirty="0"/>
            </a:p>
          </p:txBody>
        </p:sp>
        <p:sp>
          <p:nvSpPr>
            <p:cNvPr id="78" name="TextBox 77">
              <a:extLst>
                <a:ext uri="{FF2B5EF4-FFF2-40B4-BE49-F238E27FC236}">
                  <a16:creationId xmlns:a16="http://schemas.microsoft.com/office/drawing/2014/main" id="{B88A1576-BFB3-4590-8DCD-D6C1CDEEF4A3}"/>
                </a:ext>
              </a:extLst>
            </p:cNvPr>
            <p:cNvSpPr txBox="1"/>
            <p:nvPr/>
          </p:nvSpPr>
          <p:spPr>
            <a:xfrm rot="16200000">
              <a:off x="6317265" y="7446547"/>
              <a:ext cx="2219069" cy="584775"/>
            </a:xfrm>
            <a:prstGeom prst="rect">
              <a:avLst/>
            </a:prstGeom>
            <a:noFill/>
          </p:spPr>
          <p:txBody>
            <a:bodyPr wrap="none" rtlCol="0">
              <a:spAutoFit/>
            </a:bodyPr>
            <a:lstStyle/>
            <a:p>
              <a:r>
                <a:rPr lang="en-US" sz="3200" b="1" dirty="0">
                  <a:solidFill>
                    <a:schemeClr val="bg1"/>
                  </a:solidFill>
                </a:rPr>
                <a:t>SITUATIONS</a:t>
              </a:r>
            </a:p>
          </p:txBody>
        </p:sp>
      </p:grpSp>
      <p:sp>
        <p:nvSpPr>
          <p:cNvPr id="73" name="object 76">
            <a:extLst>
              <a:ext uri="{FF2B5EF4-FFF2-40B4-BE49-F238E27FC236}">
                <a16:creationId xmlns:a16="http://schemas.microsoft.com/office/drawing/2014/main" id="{3E577524-7910-4084-B152-F09AAAEDBDF4}"/>
              </a:ext>
            </a:extLst>
          </p:cNvPr>
          <p:cNvSpPr txBox="1">
            <a:spLocks/>
          </p:cNvSpPr>
          <p:nvPr/>
        </p:nvSpPr>
        <p:spPr>
          <a:xfrm>
            <a:off x="1793663" y="303435"/>
            <a:ext cx="3965575" cy="848950"/>
          </a:xfrm>
          <a:prstGeom prst="rect">
            <a:avLst/>
          </a:prstGeom>
        </p:spPr>
        <p:txBody>
          <a:bodyPr vert="horz" wrap="square" lIns="0" tIns="15240" rIns="0" bIns="0" rtlCol="0">
            <a:spAutoFit/>
          </a:bodyPr>
          <a:lstStyle>
            <a:lvl1pPr>
              <a:defRPr>
                <a:latin typeface="+mj-lt"/>
                <a:ea typeface="+mj-ea"/>
                <a:cs typeface="+mj-cs"/>
              </a:defRPr>
            </a:lvl1pPr>
          </a:lstStyle>
          <a:p>
            <a:pPr marL="12700">
              <a:lnSpc>
                <a:spcPts val="3210"/>
              </a:lnSpc>
              <a:spcBef>
                <a:spcPts val="120"/>
              </a:spcBef>
            </a:pPr>
            <a:r>
              <a:rPr lang="en-US" sz="2400" spc="80" dirty="0">
                <a:solidFill>
                  <a:srgbClr val="03989D"/>
                </a:solidFill>
                <a:latin typeface="Arial Black"/>
                <a:cs typeface="Arial Black"/>
              </a:rPr>
              <a:t>HANDLING  </a:t>
            </a:r>
          </a:p>
          <a:p>
            <a:pPr marL="12700">
              <a:lnSpc>
                <a:spcPts val="3210"/>
              </a:lnSpc>
              <a:spcBef>
                <a:spcPts val="120"/>
              </a:spcBef>
            </a:pPr>
            <a:r>
              <a:rPr lang="en-US" sz="2800" spc="55" dirty="0">
                <a:solidFill>
                  <a:srgbClr val="03989D"/>
                </a:solidFill>
              </a:rPr>
              <a:t>DELICATE SITUATIONS </a:t>
            </a:r>
            <a:endParaRPr lang="en-US" sz="2450" b="1" kern="0" dirty="0">
              <a:solidFill>
                <a:srgbClr val="03989D"/>
              </a:solidFill>
              <a:latin typeface="Arial Black"/>
              <a:cs typeface="Arial Black"/>
            </a:endParaRPr>
          </a:p>
        </p:txBody>
      </p:sp>
      <p:sp>
        <p:nvSpPr>
          <p:cNvPr id="74" name="Content Placeholder 2">
            <a:extLst>
              <a:ext uri="{FF2B5EF4-FFF2-40B4-BE49-F238E27FC236}">
                <a16:creationId xmlns:a16="http://schemas.microsoft.com/office/drawing/2014/main" id="{4239A2C4-BD19-4530-A3AE-9D6B23680EF4}"/>
              </a:ext>
            </a:extLst>
          </p:cNvPr>
          <p:cNvSpPr txBox="1">
            <a:spLocks/>
          </p:cNvSpPr>
          <p:nvPr/>
        </p:nvSpPr>
        <p:spPr>
          <a:xfrm>
            <a:off x="342219" y="1820910"/>
            <a:ext cx="6363381" cy="1189526"/>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kern="0" dirty="0">
                <a:solidFill>
                  <a:srgbClr val="03989D"/>
                </a:solidFill>
              </a:rPr>
              <a:t>PERSON REFUSES TO WEAR A FACE MASK AT CHECK-IN</a:t>
            </a:r>
          </a:p>
          <a:p>
            <a:r>
              <a:rPr lang="en-US" sz="1400" kern="0" dirty="0"/>
              <a:t>Should this occur, the individual will not be allowed to participate in our liturgy and enter the Parish Event Center or the Church.   They will be asked to leave until such a time as they can comply with all health order and guidelines set by the Metropolis of San Francisco and our parish.</a:t>
            </a:r>
            <a:endParaRPr lang="en-US" sz="1600" kern="0" dirty="0"/>
          </a:p>
        </p:txBody>
      </p:sp>
      <p:sp>
        <p:nvSpPr>
          <p:cNvPr id="71" name="Content Placeholder 2">
            <a:extLst>
              <a:ext uri="{FF2B5EF4-FFF2-40B4-BE49-F238E27FC236}">
                <a16:creationId xmlns:a16="http://schemas.microsoft.com/office/drawing/2014/main" id="{285929D9-60C0-41CF-B7A1-349C0F277658}"/>
              </a:ext>
            </a:extLst>
          </p:cNvPr>
          <p:cNvSpPr txBox="1">
            <a:spLocks/>
          </p:cNvSpPr>
          <p:nvPr/>
        </p:nvSpPr>
        <p:spPr>
          <a:xfrm>
            <a:off x="342219" y="3136438"/>
            <a:ext cx="3607698" cy="2136680"/>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kern="0" dirty="0">
                <a:solidFill>
                  <a:srgbClr val="03989D"/>
                </a:solidFill>
              </a:rPr>
              <a:t>PERSON TAKES THEIR FACE MASK OFF</a:t>
            </a:r>
          </a:p>
          <a:p>
            <a:pPr algn="just"/>
            <a:r>
              <a:rPr lang="en-US" sz="1400" kern="0" dirty="0"/>
              <a:t>Should this occur, with compassion, approach the individual and either ask them if they are ok or hand them a reminder card designed for this purpose.  </a:t>
            </a:r>
            <a:r>
              <a:rPr lang="en-US" sz="1400" u="sng" kern="0" dirty="0"/>
              <a:t>Utilize the special “Are You OK? Card by handing it to the person.</a:t>
            </a:r>
            <a:r>
              <a:rPr lang="en-US" sz="1400" kern="0" dirty="0"/>
              <a:t>  Remember, if the person is hearing impaired, they may not be able to hear you behind your mask or read your lips.  It will also be difficult to have a discussion during liturgy, while wearing a mask and socially distancing.  If they are not feeling well, recommend they exit for some fresh air, and return when feeling better.  Seating will be available outside and they can listen to the liturgy in the Plaza.  Also, remind them masks must be worn at all times. </a:t>
            </a:r>
            <a:endParaRPr lang="en-US" sz="1600" kern="0" dirty="0"/>
          </a:p>
          <a:p>
            <a:endParaRPr lang="en-US" sz="1600" kern="0" dirty="0"/>
          </a:p>
        </p:txBody>
      </p:sp>
      <p:sp>
        <p:nvSpPr>
          <p:cNvPr id="72" name="Content Placeholder 2">
            <a:extLst>
              <a:ext uri="{FF2B5EF4-FFF2-40B4-BE49-F238E27FC236}">
                <a16:creationId xmlns:a16="http://schemas.microsoft.com/office/drawing/2014/main" id="{4FFA38FB-D499-46FE-BF4C-7B7EAD986586}"/>
              </a:ext>
            </a:extLst>
          </p:cNvPr>
          <p:cNvSpPr txBox="1">
            <a:spLocks/>
          </p:cNvSpPr>
          <p:nvPr/>
        </p:nvSpPr>
        <p:spPr>
          <a:xfrm>
            <a:off x="342219" y="6864245"/>
            <a:ext cx="6363381" cy="1974955"/>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kern="0" dirty="0">
                <a:solidFill>
                  <a:srgbClr val="03989D"/>
                </a:solidFill>
              </a:rPr>
              <a:t>PERSON ARRIVES LATE OR WITH NO RESERVATION</a:t>
            </a:r>
          </a:p>
          <a:p>
            <a:r>
              <a:rPr lang="en-US" sz="1400" kern="0" dirty="0"/>
              <a:t>If someone has a reservation, we will honor that reservation regardless of their arrival time.</a:t>
            </a:r>
          </a:p>
          <a:p>
            <a:endParaRPr lang="en-US" sz="1400" kern="0" dirty="0"/>
          </a:p>
          <a:p>
            <a:r>
              <a:rPr lang="en-US" sz="1400" kern="0" dirty="0"/>
              <a:t>Should someone arrive without a reservation, they will be asked to wait in the plaza.  Should we be under capacity limits (based on reservation counts) in the Church or the Parish Event Center, they will be allowed to attend in an assigned venue.  Should both building be at capacity, they person can remain in the plaza and receive communion once the Liturgy has concluded.  </a:t>
            </a:r>
          </a:p>
          <a:p>
            <a:endParaRPr lang="en-US" sz="1600" kern="0" dirty="0"/>
          </a:p>
          <a:p>
            <a:endParaRPr lang="en-US" sz="1600" kern="0" dirty="0"/>
          </a:p>
          <a:p>
            <a:endParaRPr lang="en-US" sz="1600" kern="0" dirty="0"/>
          </a:p>
          <a:p>
            <a:endParaRPr lang="en-US" sz="1600" kern="0" dirty="0"/>
          </a:p>
          <a:p>
            <a:endParaRPr lang="en-US" sz="1600" kern="0" dirty="0"/>
          </a:p>
          <a:p>
            <a:endParaRPr lang="en-US" sz="1600" kern="0" dirty="0"/>
          </a:p>
        </p:txBody>
      </p:sp>
      <p:grpSp>
        <p:nvGrpSpPr>
          <p:cNvPr id="70" name="Group 69">
            <a:extLst>
              <a:ext uri="{FF2B5EF4-FFF2-40B4-BE49-F238E27FC236}">
                <a16:creationId xmlns:a16="http://schemas.microsoft.com/office/drawing/2014/main" id="{61F96250-05FC-4DCC-B6AB-2B70EA9762E8}"/>
              </a:ext>
            </a:extLst>
          </p:cNvPr>
          <p:cNvGrpSpPr/>
          <p:nvPr/>
        </p:nvGrpSpPr>
        <p:grpSpPr>
          <a:xfrm>
            <a:off x="4330917" y="3352800"/>
            <a:ext cx="2679483" cy="3048000"/>
            <a:chOff x="4204016" y="3276600"/>
            <a:chExt cx="2679483" cy="3048000"/>
          </a:xfrm>
        </p:grpSpPr>
        <p:pic>
          <p:nvPicPr>
            <p:cNvPr id="65" name="Picture 64">
              <a:extLst>
                <a:ext uri="{FF2B5EF4-FFF2-40B4-BE49-F238E27FC236}">
                  <a16:creationId xmlns:a16="http://schemas.microsoft.com/office/drawing/2014/main" id="{6433B01A-223B-43E1-AA85-FA16EA1EFC19}"/>
                </a:ext>
              </a:extLst>
            </p:cNvPr>
            <p:cNvPicPr>
              <a:picLocks noChangeAspect="1"/>
            </p:cNvPicPr>
            <p:nvPr/>
          </p:nvPicPr>
          <p:blipFill>
            <a:blip r:embed="rId2"/>
            <a:stretch>
              <a:fillRect/>
            </a:stretch>
          </p:blipFill>
          <p:spPr>
            <a:xfrm>
              <a:off x="4204016" y="3352800"/>
              <a:ext cx="2501584" cy="2935887"/>
            </a:xfrm>
            <a:prstGeom prst="rect">
              <a:avLst/>
            </a:prstGeom>
          </p:spPr>
        </p:pic>
        <p:sp>
          <p:nvSpPr>
            <p:cNvPr id="66" name="Rectangle 65">
              <a:extLst>
                <a:ext uri="{FF2B5EF4-FFF2-40B4-BE49-F238E27FC236}">
                  <a16:creationId xmlns:a16="http://schemas.microsoft.com/office/drawing/2014/main" id="{9C151BE2-F2C4-4B6B-8B1B-EDD49E380963}"/>
                </a:ext>
              </a:extLst>
            </p:cNvPr>
            <p:cNvSpPr/>
            <p:nvPr/>
          </p:nvSpPr>
          <p:spPr>
            <a:xfrm>
              <a:off x="6629400" y="3276600"/>
              <a:ext cx="254099" cy="304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396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32838" y="2708919"/>
            <a:ext cx="48260" cy="48260"/>
          </a:xfrm>
          <a:custGeom>
            <a:avLst/>
            <a:gdLst/>
            <a:ahLst/>
            <a:cxnLst/>
            <a:rect l="l" t="t" r="r" b="b"/>
            <a:pathLst>
              <a:path w="48260" h="48260">
                <a:moveTo>
                  <a:pt x="0" y="0"/>
                </a:moveTo>
                <a:lnTo>
                  <a:pt x="48137" y="0"/>
                </a:lnTo>
                <a:lnTo>
                  <a:pt x="48137" y="48137"/>
                </a:lnTo>
                <a:lnTo>
                  <a:pt x="0" y="48137"/>
                </a:lnTo>
                <a:lnTo>
                  <a:pt x="0" y="0"/>
                </a:lnTo>
                <a:close/>
              </a:path>
            </a:pathLst>
          </a:custGeom>
          <a:solidFill>
            <a:srgbClr val="212121"/>
          </a:solidFill>
        </p:spPr>
        <p:txBody>
          <a:bodyPr wrap="square" lIns="0" tIns="0" rIns="0" bIns="0" rtlCol="0"/>
          <a:lstStyle/>
          <a:p>
            <a:endParaRPr dirty="0"/>
          </a:p>
        </p:txBody>
      </p:sp>
      <p:sp>
        <p:nvSpPr>
          <p:cNvPr id="3" name="object 3"/>
          <p:cNvSpPr/>
          <p:nvPr/>
        </p:nvSpPr>
        <p:spPr>
          <a:xfrm>
            <a:off x="2232838" y="2901470"/>
            <a:ext cx="48260" cy="48260"/>
          </a:xfrm>
          <a:custGeom>
            <a:avLst/>
            <a:gdLst/>
            <a:ahLst/>
            <a:cxnLst/>
            <a:rect l="l" t="t" r="r" b="b"/>
            <a:pathLst>
              <a:path w="48260" h="48260">
                <a:moveTo>
                  <a:pt x="0" y="0"/>
                </a:moveTo>
                <a:lnTo>
                  <a:pt x="48137" y="0"/>
                </a:lnTo>
                <a:lnTo>
                  <a:pt x="48137" y="48137"/>
                </a:lnTo>
                <a:lnTo>
                  <a:pt x="0" y="48137"/>
                </a:lnTo>
                <a:lnTo>
                  <a:pt x="0" y="0"/>
                </a:lnTo>
                <a:close/>
              </a:path>
            </a:pathLst>
          </a:custGeom>
          <a:solidFill>
            <a:srgbClr val="212121"/>
          </a:solidFill>
        </p:spPr>
        <p:txBody>
          <a:bodyPr wrap="square" lIns="0" tIns="0" rIns="0" bIns="0" rtlCol="0"/>
          <a:lstStyle/>
          <a:p>
            <a:endParaRPr dirty="0"/>
          </a:p>
        </p:txBody>
      </p:sp>
      <p:sp>
        <p:nvSpPr>
          <p:cNvPr id="4" name="object 4"/>
          <p:cNvSpPr/>
          <p:nvPr/>
        </p:nvSpPr>
        <p:spPr>
          <a:xfrm>
            <a:off x="2240861" y="3094022"/>
            <a:ext cx="48260" cy="48260"/>
          </a:xfrm>
          <a:custGeom>
            <a:avLst/>
            <a:gdLst/>
            <a:ahLst/>
            <a:cxnLst/>
            <a:rect l="l" t="t" r="r" b="b"/>
            <a:pathLst>
              <a:path w="48260" h="48260">
                <a:moveTo>
                  <a:pt x="0" y="0"/>
                </a:moveTo>
                <a:lnTo>
                  <a:pt x="48137" y="0"/>
                </a:lnTo>
                <a:lnTo>
                  <a:pt x="48137" y="48137"/>
                </a:lnTo>
                <a:lnTo>
                  <a:pt x="0" y="48137"/>
                </a:lnTo>
                <a:lnTo>
                  <a:pt x="0" y="0"/>
                </a:lnTo>
                <a:close/>
              </a:path>
            </a:pathLst>
          </a:custGeom>
          <a:solidFill>
            <a:srgbClr val="212121"/>
          </a:solidFill>
        </p:spPr>
        <p:txBody>
          <a:bodyPr wrap="square" lIns="0" tIns="0" rIns="0" bIns="0" rtlCol="0"/>
          <a:lstStyle/>
          <a:p>
            <a:endParaRPr dirty="0"/>
          </a:p>
        </p:txBody>
      </p:sp>
      <p:sp>
        <p:nvSpPr>
          <p:cNvPr id="5" name="object 5"/>
          <p:cNvSpPr/>
          <p:nvPr/>
        </p:nvSpPr>
        <p:spPr>
          <a:xfrm>
            <a:off x="2240861" y="3286573"/>
            <a:ext cx="48260" cy="48260"/>
          </a:xfrm>
          <a:custGeom>
            <a:avLst/>
            <a:gdLst/>
            <a:ahLst/>
            <a:cxnLst/>
            <a:rect l="l" t="t" r="r" b="b"/>
            <a:pathLst>
              <a:path w="48260" h="48260">
                <a:moveTo>
                  <a:pt x="0" y="0"/>
                </a:moveTo>
                <a:lnTo>
                  <a:pt x="48137" y="0"/>
                </a:lnTo>
                <a:lnTo>
                  <a:pt x="48137" y="48137"/>
                </a:lnTo>
                <a:lnTo>
                  <a:pt x="0" y="48137"/>
                </a:lnTo>
                <a:lnTo>
                  <a:pt x="0" y="0"/>
                </a:lnTo>
                <a:close/>
              </a:path>
            </a:pathLst>
          </a:custGeom>
          <a:solidFill>
            <a:srgbClr val="212121"/>
          </a:solidFill>
        </p:spPr>
        <p:txBody>
          <a:bodyPr wrap="square" lIns="0" tIns="0" rIns="0" bIns="0" rtlCol="0"/>
          <a:lstStyle/>
          <a:p>
            <a:endParaRPr dirty="0"/>
          </a:p>
        </p:txBody>
      </p:sp>
      <p:sp>
        <p:nvSpPr>
          <p:cNvPr id="6" name="object 6"/>
          <p:cNvSpPr/>
          <p:nvPr/>
        </p:nvSpPr>
        <p:spPr>
          <a:xfrm>
            <a:off x="7100807" y="1"/>
            <a:ext cx="671830" cy="10058400"/>
          </a:xfrm>
          <a:custGeom>
            <a:avLst/>
            <a:gdLst/>
            <a:ahLst/>
            <a:cxnLst/>
            <a:rect l="l" t="t" r="r" b="b"/>
            <a:pathLst>
              <a:path w="671829" h="10058400">
                <a:moveTo>
                  <a:pt x="671592" y="0"/>
                </a:moveTo>
                <a:lnTo>
                  <a:pt x="671592" y="10058398"/>
                </a:lnTo>
                <a:lnTo>
                  <a:pt x="0" y="10058398"/>
                </a:lnTo>
                <a:lnTo>
                  <a:pt x="0" y="0"/>
                </a:lnTo>
                <a:lnTo>
                  <a:pt x="671592" y="0"/>
                </a:lnTo>
                <a:close/>
              </a:path>
            </a:pathLst>
          </a:custGeom>
          <a:solidFill>
            <a:srgbClr val="FFD058"/>
          </a:solidFill>
        </p:spPr>
        <p:txBody>
          <a:bodyPr wrap="square" lIns="0" tIns="0" rIns="0" bIns="0" rtlCol="0"/>
          <a:lstStyle/>
          <a:p>
            <a:endParaRPr dirty="0"/>
          </a:p>
        </p:txBody>
      </p:sp>
      <p:sp>
        <p:nvSpPr>
          <p:cNvPr id="7" name="object 7"/>
          <p:cNvSpPr/>
          <p:nvPr/>
        </p:nvSpPr>
        <p:spPr>
          <a:xfrm>
            <a:off x="482290" y="1673603"/>
            <a:ext cx="942975" cy="942975"/>
          </a:xfrm>
          <a:custGeom>
            <a:avLst/>
            <a:gdLst/>
            <a:ahLst/>
            <a:cxnLst/>
            <a:rect l="l" t="t" r="r" b="b"/>
            <a:pathLst>
              <a:path w="942975" h="942975">
                <a:moveTo>
                  <a:pt x="471487" y="942974"/>
                </a:moveTo>
                <a:lnTo>
                  <a:pt x="423280" y="940540"/>
                </a:lnTo>
                <a:lnTo>
                  <a:pt x="376466" y="933395"/>
                </a:lnTo>
                <a:lnTo>
                  <a:pt x="331282" y="921775"/>
                </a:lnTo>
                <a:lnTo>
                  <a:pt x="287964" y="905920"/>
                </a:lnTo>
                <a:lnTo>
                  <a:pt x="246749" y="886064"/>
                </a:lnTo>
                <a:lnTo>
                  <a:pt x="207875" y="862446"/>
                </a:lnTo>
                <a:lnTo>
                  <a:pt x="171578" y="835303"/>
                </a:lnTo>
                <a:lnTo>
                  <a:pt x="138096" y="804871"/>
                </a:lnTo>
                <a:lnTo>
                  <a:pt x="107665" y="771388"/>
                </a:lnTo>
                <a:lnTo>
                  <a:pt x="80523" y="735091"/>
                </a:lnTo>
                <a:lnTo>
                  <a:pt x="56906" y="696217"/>
                </a:lnTo>
                <a:lnTo>
                  <a:pt x="37052" y="655002"/>
                </a:lnTo>
                <a:lnTo>
                  <a:pt x="21197" y="611685"/>
                </a:lnTo>
                <a:lnTo>
                  <a:pt x="9579" y="566502"/>
                </a:lnTo>
                <a:lnTo>
                  <a:pt x="2434" y="519690"/>
                </a:lnTo>
                <a:lnTo>
                  <a:pt x="0" y="471487"/>
                </a:lnTo>
                <a:lnTo>
                  <a:pt x="2434" y="423280"/>
                </a:lnTo>
                <a:lnTo>
                  <a:pt x="9579" y="376466"/>
                </a:lnTo>
                <a:lnTo>
                  <a:pt x="21197" y="331282"/>
                </a:lnTo>
                <a:lnTo>
                  <a:pt x="37052" y="287964"/>
                </a:lnTo>
                <a:lnTo>
                  <a:pt x="56906" y="246749"/>
                </a:lnTo>
                <a:lnTo>
                  <a:pt x="80523" y="207875"/>
                </a:lnTo>
                <a:lnTo>
                  <a:pt x="107665" y="171578"/>
                </a:lnTo>
                <a:lnTo>
                  <a:pt x="138096" y="138096"/>
                </a:lnTo>
                <a:lnTo>
                  <a:pt x="171578" y="107665"/>
                </a:lnTo>
                <a:lnTo>
                  <a:pt x="207875" y="80523"/>
                </a:lnTo>
                <a:lnTo>
                  <a:pt x="246749" y="56906"/>
                </a:lnTo>
                <a:lnTo>
                  <a:pt x="287964" y="37052"/>
                </a:lnTo>
                <a:lnTo>
                  <a:pt x="331282" y="21197"/>
                </a:lnTo>
                <a:lnTo>
                  <a:pt x="376466" y="9579"/>
                </a:lnTo>
                <a:lnTo>
                  <a:pt x="423280" y="2434"/>
                </a:lnTo>
                <a:lnTo>
                  <a:pt x="471487" y="0"/>
                </a:lnTo>
                <a:lnTo>
                  <a:pt x="519697" y="2434"/>
                </a:lnTo>
                <a:lnTo>
                  <a:pt x="566513" y="9579"/>
                </a:lnTo>
                <a:lnTo>
                  <a:pt x="611699" y="21197"/>
                </a:lnTo>
                <a:lnTo>
                  <a:pt x="655018" y="37052"/>
                </a:lnTo>
                <a:lnTo>
                  <a:pt x="696233" y="56906"/>
                </a:lnTo>
                <a:lnTo>
                  <a:pt x="735107" y="80523"/>
                </a:lnTo>
                <a:lnTo>
                  <a:pt x="771404" y="107665"/>
                </a:lnTo>
                <a:lnTo>
                  <a:pt x="800385" y="134006"/>
                </a:lnTo>
                <a:lnTo>
                  <a:pt x="602692" y="134006"/>
                </a:lnTo>
                <a:lnTo>
                  <a:pt x="566909" y="138298"/>
                </a:lnTo>
                <a:lnTo>
                  <a:pt x="524332" y="148776"/>
                </a:lnTo>
                <a:lnTo>
                  <a:pt x="481447" y="161607"/>
                </a:lnTo>
                <a:lnTo>
                  <a:pt x="444735" y="172960"/>
                </a:lnTo>
                <a:lnTo>
                  <a:pt x="405982" y="190002"/>
                </a:lnTo>
                <a:lnTo>
                  <a:pt x="373182" y="216286"/>
                </a:lnTo>
                <a:lnTo>
                  <a:pt x="350439" y="250005"/>
                </a:lnTo>
                <a:lnTo>
                  <a:pt x="341856" y="289351"/>
                </a:lnTo>
                <a:lnTo>
                  <a:pt x="341856" y="296075"/>
                </a:lnTo>
                <a:lnTo>
                  <a:pt x="342648" y="309550"/>
                </a:lnTo>
                <a:lnTo>
                  <a:pt x="488861" y="309550"/>
                </a:lnTo>
                <a:lnTo>
                  <a:pt x="481377" y="332755"/>
                </a:lnTo>
                <a:lnTo>
                  <a:pt x="466344" y="383418"/>
                </a:lnTo>
                <a:lnTo>
                  <a:pt x="452113" y="435617"/>
                </a:lnTo>
                <a:lnTo>
                  <a:pt x="439230" y="487646"/>
                </a:lnTo>
                <a:lnTo>
                  <a:pt x="428240" y="537799"/>
                </a:lnTo>
                <a:lnTo>
                  <a:pt x="419687" y="584370"/>
                </a:lnTo>
                <a:lnTo>
                  <a:pt x="414115" y="625652"/>
                </a:lnTo>
                <a:lnTo>
                  <a:pt x="411995" y="673378"/>
                </a:lnTo>
                <a:lnTo>
                  <a:pt x="343083" y="684585"/>
                </a:lnTo>
                <a:lnTo>
                  <a:pt x="289713" y="708365"/>
                </a:lnTo>
                <a:lnTo>
                  <a:pt x="255211" y="738654"/>
                </a:lnTo>
                <a:lnTo>
                  <a:pt x="242900" y="769392"/>
                </a:lnTo>
                <a:lnTo>
                  <a:pt x="242952" y="774507"/>
                </a:lnTo>
                <a:lnTo>
                  <a:pt x="246191" y="777775"/>
                </a:lnTo>
                <a:lnTo>
                  <a:pt x="251265" y="777841"/>
                </a:lnTo>
                <a:lnTo>
                  <a:pt x="829451" y="777841"/>
                </a:lnTo>
                <a:lnTo>
                  <a:pt x="804885" y="804871"/>
                </a:lnTo>
                <a:lnTo>
                  <a:pt x="771404" y="835303"/>
                </a:lnTo>
                <a:lnTo>
                  <a:pt x="735107" y="862446"/>
                </a:lnTo>
                <a:lnTo>
                  <a:pt x="696233" y="886064"/>
                </a:lnTo>
                <a:lnTo>
                  <a:pt x="655018" y="905920"/>
                </a:lnTo>
                <a:lnTo>
                  <a:pt x="611699" y="921775"/>
                </a:lnTo>
                <a:lnTo>
                  <a:pt x="566513" y="933395"/>
                </a:lnTo>
                <a:lnTo>
                  <a:pt x="519697" y="940540"/>
                </a:lnTo>
                <a:lnTo>
                  <a:pt x="471487" y="942974"/>
                </a:lnTo>
                <a:close/>
              </a:path>
              <a:path w="942975" h="942975">
                <a:moveTo>
                  <a:pt x="841518" y="763093"/>
                </a:moveTo>
                <a:lnTo>
                  <a:pt x="619987" y="763093"/>
                </a:lnTo>
                <a:lnTo>
                  <a:pt x="633202" y="761337"/>
                </a:lnTo>
                <a:lnTo>
                  <a:pt x="643102" y="755801"/>
                </a:lnTo>
                <a:lnTo>
                  <a:pt x="650498" y="746167"/>
                </a:lnTo>
                <a:lnTo>
                  <a:pt x="656197" y="732116"/>
                </a:lnTo>
                <a:lnTo>
                  <a:pt x="660088" y="721126"/>
                </a:lnTo>
                <a:lnTo>
                  <a:pt x="664550" y="709507"/>
                </a:lnTo>
                <a:lnTo>
                  <a:pt x="668234" y="699138"/>
                </a:lnTo>
                <a:lnTo>
                  <a:pt x="669785" y="691898"/>
                </a:lnTo>
                <a:lnTo>
                  <a:pt x="661276" y="679056"/>
                </a:lnTo>
                <a:lnTo>
                  <a:pt x="636132" y="674440"/>
                </a:lnTo>
                <a:lnTo>
                  <a:pt x="538834" y="673793"/>
                </a:lnTo>
                <a:lnTo>
                  <a:pt x="544792" y="616644"/>
                </a:lnTo>
                <a:lnTo>
                  <a:pt x="553701" y="557884"/>
                </a:lnTo>
                <a:lnTo>
                  <a:pt x="564722" y="498759"/>
                </a:lnTo>
                <a:lnTo>
                  <a:pt x="577011" y="440517"/>
                </a:lnTo>
                <a:lnTo>
                  <a:pt x="589728" y="384404"/>
                </a:lnTo>
                <a:lnTo>
                  <a:pt x="602119" y="331282"/>
                </a:lnTo>
                <a:lnTo>
                  <a:pt x="613079" y="283552"/>
                </a:lnTo>
                <a:lnTo>
                  <a:pt x="622029" y="241307"/>
                </a:lnTo>
                <a:lnTo>
                  <a:pt x="628042" y="206177"/>
                </a:lnTo>
                <a:lnTo>
                  <a:pt x="630275" y="179410"/>
                </a:lnTo>
                <a:lnTo>
                  <a:pt x="627077" y="162756"/>
                </a:lnTo>
                <a:lnTo>
                  <a:pt x="619365" y="148210"/>
                </a:lnTo>
                <a:lnTo>
                  <a:pt x="610213" y="137913"/>
                </a:lnTo>
                <a:lnTo>
                  <a:pt x="602692" y="134006"/>
                </a:lnTo>
                <a:lnTo>
                  <a:pt x="800385" y="134006"/>
                </a:lnTo>
                <a:lnTo>
                  <a:pt x="835315" y="171578"/>
                </a:lnTo>
                <a:lnTo>
                  <a:pt x="862456" y="207875"/>
                </a:lnTo>
                <a:lnTo>
                  <a:pt x="886072" y="246749"/>
                </a:lnTo>
                <a:lnTo>
                  <a:pt x="905925" y="287964"/>
                </a:lnTo>
                <a:lnTo>
                  <a:pt x="921779" y="331282"/>
                </a:lnTo>
                <a:lnTo>
                  <a:pt x="933396" y="376466"/>
                </a:lnTo>
                <a:lnTo>
                  <a:pt x="940540" y="423280"/>
                </a:lnTo>
                <a:lnTo>
                  <a:pt x="942974" y="471487"/>
                </a:lnTo>
                <a:lnTo>
                  <a:pt x="940540" y="519690"/>
                </a:lnTo>
                <a:lnTo>
                  <a:pt x="933396" y="566502"/>
                </a:lnTo>
                <a:lnTo>
                  <a:pt x="921779" y="611685"/>
                </a:lnTo>
                <a:lnTo>
                  <a:pt x="905925" y="655002"/>
                </a:lnTo>
                <a:lnTo>
                  <a:pt x="886072" y="696217"/>
                </a:lnTo>
                <a:lnTo>
                  <a:pt x="862456" y="735091"/>
                </a:lnTo>
                <a:lnTo>
                  <a:pt x="841518" y="763093"/>
                </a:lnTo>
                <a:close/>
              </a:path>
              <a:path w="942975" h="942975">
                <a:moveTo>
                  <a:pt x="488861" y="309550"/>
                </a:moveTo>
                <a:lnTo>
                  <a:pt x="349391" y="309550"/>
                </a:lnTo>
                <a:lnTo>
                  <a:pt x="371551" y="302899"/>
                </a:lnTo>
                <a:lnTo>
                  <a:pt x="400575" y="286825"/>
                </a:lnTo>
                <a:lnTo>
                  <a:pt x="437011" y="267316"/>
                </a:lnTo>
                <a:lnTo>
                  <a:pt x="481407" y="250359"/>
                </a:lnTo>
                <a:lnTo>
                  <a:pt x="511677" y="242863"/>
                </a:lnTo>
                <a:lnTo>
                  <a:pt x="496670" y="285334"/>
                </a:lnTo>
                <a:lnTo>
                  <a:pt x="488861" y="309550"/>
                </a:lnTo>
                <a:close/>
              </a:path>
              <a:path w="942975" h="942975">
                <a:moveTo>
                  <a:pt x="829451" y="777841"/>
                </a:moveTo>
                <a:lnTo>
                  <a:pt x="251265" y="777841"/>
                </a:lnTo>
                <a:lnTo>
                  <a:pt x="285232" y="774507"/>
                </a:lnTo>
                <a:lnTo>
                  <a:pt x="328356" y="767121"/>
                </a:lnTo>
                <a:lnTo>
                  <a:pt x="381246" y="759774"/>
                </a:lnTo>
                <a:lnTo>
                  <a:pt x="444508" y="756558"/>
                </a:lnTo>
                <a:lnTo>
                  <a:pt x="480660" y="757624"/>
                </a:lnTo>
                <a:lnTo>
                  <a:pt x="619987" y="763093"/>
                </a:lnTo>
                <a:lnTo>
                  <a:pt x="841518" y="763093"/>
                </a:lnTo>
                <a:lnTo>
                  <a:pt x="835315" y="771388"/>
                </a:lnTo>
                <a:lnTo>
                  <a:pt x="829451" y="777841"/>
                </a:lnTo>
                <a:close/>
              </a:path>
            </a:pathLst>
          </a:custGeom>
          <a:solidFill>
            <a:srgbClr val="03989D"/>
          </a:solidFill>
        </p:spPr>
        <p:txBody>
          <a:bodyPr wrap="square" lIns="0" tIns="0" rIns="0" bIns="0" rtlCol="0"/>
          <a:lstStyle/>
          <a:p>
            <a:endParaRPr dirty="0"/>
          </a:p>
        </p:txBody>
      </p:sp>
      <p:sp>
        <p:nvSpPr>
          <p:cNvPr id="8" name="object 8"/>
          <p:cNvSpPr/>
          <p:nvPr/>
        </p:nvSpPr>
        <p:spPr>
          <a:xfrm>
            <a:off x="766208" y="4273272"/>
            <a:ext cx="72390" cy="45085"/>
          </a:xfrm>
          <a:custGeom>
            <a:avLst/>
            <a:gdLst/>
            <a:ahLst/>
            <a:cxnLst/>
            <a:rect l="l" t="t" r="r" b="b"/>
            <a:pathLst>
              <a:path w="72390" h="45085">
                <a:moveTo>
                  <a:pt x="25988" y="44456"/>
                </a:moveTo>
                <a:lnTo>
                  <a:pt x="16749" y="43209"/>
                </a:lnTo>
                <a:lnTo>
                  <a:pt x="8382" y="39385"/>
                </a:lnTo>
                <a:lnTo>
                  <a:pt x="2321" y="32700"/>
                </a:lnTo>
                <a:lnTo>
                  <a:pt x="0" y="22866"/>
                </a:lnTo>
                <a:lnTo>
                  <a:pt x="2304" y="12829"/>
                </a:lnTo>
                <a:lnTo>
                  <a:pt x="8396" y="5671"/>
                </a:lnTo>
                <a:lnTo>
                  <a:pt x="17207" y="1394"/>
                </a:lnTo>
                <a:lnTo>
                  <a:pt x="27671" y="0"/>
                </a:lnTo>
                <a:lnTo>
                  <a:pt x="38170" y="985"/>
                </a:lnTo>
                <a:lnTo>
                  <a:pt x="49027" y="3698"/>
                </a:lnTo>
                <a:lnTo>
                  <a:pt x="60306" y="7853"/>
                </a:lnTo>
                <a:lnTo>
                  <a:pt x="72073" y="13165"/>
                </a:lnTo>
                <a:lnTo>
                  <a:pt x="59237" y="26137"/>
                </a:lnTo>
                <a:lnTo>
                  <a:pt x="47279" y="36011"/>
                </a:lnTo>
                <a:lnTo>
                  <a:pt x="36196" y="42285"/>
                </a:lnTo>
                <a:lnTo>
                  <a:pt x="25988" y="44456"/>
                </a:lnTo>
                <a:close/>
              </a:path>
            </a:pathLst>
          </a:custGeom>
          <a:solidFill>
            <a:srgbClr val="03989D"/>
          </a:solidFill>
        </p:spPr>
        <p:txBody>
          <a:bodyPr wrap="square" lIns="0" tIns="0" rIns="0" bIns="0" rtlCol="0"/>
          <a:lstStyle/>
          <a:p>
            <a:endParaRPr dirty="0"/>
          </a:p>
        </p:txBody>
      </p:sp>
      <p:sp>
        <p:nvSpPr>
          <p:cNvPr id="9" name="object 9"/>
          <p:cNvSpPr/>
          <p:nvPr/>
        </p:nvSpPr>
        <p:spPr>
          <a:xfrm>
            <a:off x="498836" y="3655089"/>
            <a:ext cx="904875" cy="904875"/>
          </a:xfrm>
          <a:custGeom>
            <a:avLst/>
            <a:gdLst/>
            <a:ahLst/>
            <a:cxnLst/>
            <a:rect l="l" t="t" r="r" b="b"/>
            <a:pathLst>
              <a:path w="904875" h="904875">
                <a:moveTo>
                  <a:pt x="452437" y="904874"/>
                </a:moveTo>
                <a:lnTo>
                  <a:pt x="403139" y="902220"/>
                </a:lnTo>
                <a:lnTo>
                  <a:pt x="355379" y="894440"/>
                </a:lnTo>
                <a:lnTo>
                  <a:pt x="309433" y="881810"/>
                </a:lnTo>
                <a:lnTo>
                  <a:pt x="265576" y="864608"/>
                </a:lnTo>
                <a:lnTo>
                  <a:pt x="224084" y="843107"/>
                </a:lnTo>
                <a:lnTo>
                  <a:pt x="185234" y="817585"/>
                </a:lnTo>
                <a:lnTo>
                  <a:pt x="149302" y="788317"/>
                </a:lnTo>
                <a:lnTo>
                  <a:pt x="116563" y="755579"/>
                </a:lnTo>
                <a:lnTo>
                  <a:pt x="87294" y="719648"/>
                </a:lnTo>
                <a:lnTo>
                  <a:pt x="61771" y="680798"/>
                </a:lnTo>
                <a:lnTo>
                  <a:pt x="40269" y="639306"/>
                </a:lnTo>
                <a:lnTo>
                  <a:pt x="23065" y="595448"/>
                </a:lnTo>
                <a:lnTo>
                  <a:pt x="10435" y="549500"/>
                </a:lnTo>
                <a:lnTo>
                  <a:pt x="2654" y="501738"/>
                </a:lnTo>
                <a:lnTo>
                  <a:pt x="0" y="452437"/>
                </a:lnTo>
                <a:lnTo>
                  <a:pt x="2654" y="403139"/>
                </a:lnTo>
                <a:lnTo>
                  <a:pt x="10435" y="355379"/>
                </a:lnTo>
                <a:lnTo>
                  <a:pt x="23065" y="309433"/>
                </a:lnTo>
                <a:lnTo>
                  <a:pt x="40269" y="265576"/>
                </a:lnTo>
                <a:lnTo>
                  <a:pt x="61771" y="224084"/>
                </a:lnTo>
                <a:lnTo>
                  <a:pt x="87294" y="185234"/>
                </a:lnTo>
                <a:lnTo>
                  <a:pt x="116563" y="149302"/>
                </a:lnTo>
                <a:lnTo>
                  <a:pt x="149302" y="116563"/>
                </a:lnTo>
                <a:lnTo>
                  <a:pt x="185234" y="87294"/>
                </a:lnTo>
                <a:lnTo>
                  <a:pt x="224084" y="61771"/>
                </a:lnTo>
                <a:lnTo>
                  <a:pt x="265576" y="40269"/>
                </a:lnTo>
                <a:lnTo>
                  <a:pt x="309433" y="23065"/>
                </a:lnTo>
                <a:lnTo>
                  <a:pt x="355379" y="10435"/>
                </a:lnTo>
                <a:lnTo>
                  <a:pt x="403139" y="2654"/>
                </a:lnTo>
                <a:lnTo>
                  <a:pt x="452437" y="0"/>
                </a:lnTo>
                <a:lnTo>
                  <a:pt x="501738" y="2654"/>
                </a:lnTo>
                <a:lnTo>
                  <a:pt x="549500" y="10435"/>
                </a:lnTo>
                <a:lnTo>
                  <a:pt x="595448" y="23065"/>
                </a:lnTo>
                <a:lnTo>
                  <a:pt x="639306" y="40269"/>
                </a:lnTo>
                <a:lnTo>
                  <a:pt x="680798" y="61771"/>
                </a:lnTo>
                <a:lnTo>
                  <a:pt x="719648" y="87294"/>
                </a:lnTo>
                <a:lnTo>
                  <a:pt x="755579" y="116563"/>
                </a:lnTo>
                <a:lnTo>
                  <a:pt x="771652" y="132636"/>
                </a:lnTo>
                <a:lnTo>
                  <a:pt x="459124" y="132636"/>
                </a:lnTo>
                <a:lnTo>
                  <a:pt x="398463" y="141313"/>
                </a:lnTo>
                <a:lnTo>
                  <a:pt x="350268" y="164278"/>
                </a:lnTo>
                <a:lnTo>
                  <a:pt x="315106" y="196266"/>
                </a:lnTo>
                <a:lnTo>
                  <a:pt x="293546" y="232012"/>
                </a:lnTo>
                <a:lnTo>
                  <a:pt x="286121" y="271589"/>
                </a:lnTo>
                <a:lnTo>
                  <a:pt x="289958" y="278511"/>
                </a:lnTo>
                <a:lnTo>
                  <a:pt x="512037" y="278547"/>
                </a:lnTo>
                <a:lnTo>
                  <a:pt x="512276" y="280004"/>
                </a:lnTo>
                <a:lnTo>
                  <a:pt x="507524" y="327673"/>
                </a:lnTo>
                <a:lnTo>
                  <a:pt x="494851" y="375697"/>
                </a:lnTo>
                <a:lnTo>
                  <a:pt x="476179" y="423064"/>
                </a:lnTo>
                <a:lnTo>
                  <a:pt x="453423" y="468758"/>
                </a:lnTo>
                <a:lnTo>
                  <a:pt x="428504" y="511767"/>
                </a:lnTo>
                <a:lnTo>
                  <a:pt x="403338" y="551077"/>
                </a:lnTo>
                <a:lnTo>
                  <a:pt x="398067" y="557620"/>
                </a:lnTo>
                <a:lnTo>
                  <a:pt x="295215" y="557620"/>
                </a:lnTo>
                <a:lnTo>
                  <a:pt x="254364" y="562380"/>
                </a:lnTo>
                <a:lnTo>
                  <a:pt x="222045" y="577022"/>
                </a:lnTo>
                <a:lnTo>
                  <a:pt x="200764" y="601617"/>
                </a:lnTo>
                <a:lnTo>
                  <a:pt x="193027" y="636235"/>
                </a:lnTo>
                <a:lnTo>
                  <a:pt x="198441" y="671029"/>
                </a:lnTo>
                <a:lnTo>
                  <a:pt x="215249" y="698237"/>
                </a:lnTo>
                <a:lnTo>
                  <a:pt x="243876" y="715992"/>
                </a:lnTo>
                <a:lnTo>
                  <a:pt x="284746" y="722425"/>
                </a:lnTo>
                <a:lnTo>
                  <a:pt x="815323" y="722425"/>
                </a:lnTo>
                <a:lnTo>
                  <a:pt x="788317" y="755579"/>
                </a:lnTo>
                <a:lnTo>
                  <a:pt x="755579" y="788317"/>
                </a:lnTo>
                <a:lnTo>
                  <a:pt x="719648" y="817585"/>
                </a:lnTo>
                <a:lnTo>
                  <a:pt x="680798" y="843107"/>
                </a:lnTo>
                <a:lnTo>
                  <a:pt x="639306" y="864608"/>
                </a:lnTo>
                <a:lnTo>
                  <a:pt x="595448" y="881810"/>
                </a:lnTo>
                <a:lnTo>
                  <a:pt x="549500" y="894440"/>
                </a:lnTo>
                <a:lnTo>
                  <a:pt x="501738" y="902220"/>
                </a:lnTo>
                <a:lnTo>
                  <a:pt x="452437" y="904874"/>
                </a:lnTo>
                <a:close/>
              </a:path>
              <a:path w="904875" h="904875">
                <a:moveTo>
                  <a:pt x="562533" y="632091"/>
                </a:moveTo>
                <a:lnTo>
                  <a:pt x="535443" y="629978"/>
                </a:lnTo>
                <a:lnTo>
                  <a:pt x="511891" y="624429"/>
                </a:lnTo>
                <a:lnTo>
                  <a:pt x="490502" y="616304"/>
                </a:lnTo>
                <a:lnTo>
                  <a:pt x="469901" y="606465"/>
                </a:lnTo>
                <a:lnTo>
                  <a:pt x="499407" y="573232"/>
                </a:lnTo>
                <a:lnTo>
                  <a:pt x="528389" y="535965"/>
                </a:lnTo>
                <a:lnTo>
                  <a:pt x="555802" y="495442"/>
                </a:lnTo>
                <a:lnTo>
                  <a:pt x="580602" y="452437"/>
                </a:lnTo>
                <a:lnTo>
                  <a:pt x="601739" y="407741"/>
                </a:lnTo>
                <a:lnTo>
                  <a:pt x="618174" y="362118"/>
                </a:lnTo>
                <a:lnTo>
                  <a:pt x="628860" y="316351"/>
                </a:lnTo>
                <a:lnTo>
                  <a:pt x="632751" y="271218"/>
                </a:lnTo>
                <a:lnTo>
                  <a:pt x="627588" y="230089"/>
                </a:lnTo>
                <a:lnTo>
                  <a:pt x="587142" y="168703"/>
                </a:lnTo>
                <a:lnTo>
                  <a:pt x="552919" y="148957"/>
                </a:lnTo>
                <a:lnTo>
                  <a:pt x="510070" y="136849"/>
                </a:lnTo>
                <a:lnTo>
                  <a:pt x="459124" y="132636"/>
                </a:lnTo>
                <a:lnTo>
                  <a:pt x="771652" y="132636"/>
                </a:lnTo>
                <a:lnTo>
                  <a:pt x="817585" y="185234"/>
                </a:lnTo>
                <a:lnTo>
                  <a:pt x="843107" y="224084"/>
                </a:lnTo>
                <a:lnTo>
                  <a:pt x="864608" y="265576"/>
                </a:lnTo>
                <a:lnTo>
                  <a:pt x="881810" y="309433"/>
                </a:lnTo>
                <a:lnTo>
                  <a:pt x="894440" y="355379"/>
                </a:lnTo>
                <a:lnTo>
                  <a:pt x="902220" y="403139"/>
                </a:lnTo>
                <a:lnTo>
                  <a:pt x="904874" y="452441"/>
                </a:lnTo>
                <a:lnTo>
                  <a:pt x="902220" y="501738"/>
                </a:lnTo>
                <a:lnTo>
                  <a:pt x="894440" y="549500"/>
                </a:lnTo>
                <a:lnTo>
                  <a:pt x="891457" y="560352"/>
                </a:lnTo>
                <a:lnTo>
                  <a:pt x="686999" y="560352"/>
                </a:lnTo>
                <a:lnTo>
                  <a:pt x="681713" y="561652"/>
                </a:lnTo>
                <a:lnTo>
                  <a:pt x="675182" y="565695"/>
                </a:lnTo>
                <a:lnTo>
                  <a:pt x="667635" y="572613"/>
                </a:lnTo>
                <a:lnTo>
                  <a:pt x="659300" y="582540"/>
                </a:lnTo>
                <a:lnTo>
                  <a:pt x="638559" y="603835"/>
                </a:lnTo>
                <a:lnTo>
                  <a:pt x="614928" y="619379"/>
                </a:lnTo>
                <a:lnTo>
                  <a:pt x="589291" y="628890"/>
                </a:lnTo>
                <a:lnTo>
                  <a:pt x="562533" y="632091"/>
                </a:lnTo>
                <a:close/>
              </a:path>
              <a:path w="904875" h="904875">
                <a:moveTo>
                  <a:pt x="512037" y="278547"/>
                </a:moveTo>
                <a:lnTo>
                  <a:pt x="296102" y="278547"/>
                </a:lnTo>
                <a:lnTo>
                  <a:pt x="321349" y="267249"/>
                </a:lnTo>
                <a:lnTo>
                  <a:pt x="344334" y="242280"/>
                </a:lnTo>
                <a:lnTo>
                  <a:pt x="379103" y="217351"/>
                </a:lnTo>
                <a:lnTo>
                  <a:pt x="439705" y="206175"/>
                </a:lnTo>
                <a:lnTo>
                  <a:pt x="469498" y="211187"/>
                </a:lnTo>
                <a:lnTo>
                  <a:pt x="492428" y="225597"/>
                </a:lnTo>
                <a:lnTo>
                  <a:pt x="507139" y="248754"/>
                </a:lnTo>
                <a:lnTo>
                  <a:pt x="512037" y="278547"/>
                </a:lnTo>
                <a:close/>
              </a:path>
              <a:path w="904875" h="904875">
                <a:moveTo>
                  <a:pt x="387947" y="570179"/>
                </a:moveTo>
                <a:lnTo>
                  <a:pt x="368517" y="564978"/>
                </a:lnTo>
                <a:lnTo>
                  <a:pt x="346779" y="561046"/>
                </a:lnTo>
                <a:lnTo>
                  <a:pt x="322442" y="558540"/>
                </a:lnTo>
                <a:lnTo>
                  <a:pt x="295215" y="557620"/>
                </a:lnTo>
                <a:lnTo>
                  <a:pt x="398067" y="557620"/>
                </a:lnTo>
                <a:lnTo>
                  <a:pt x="387947" y="570179"/>
                </a:lnTo>
                <a:close/>
              </a:path>
              <a:path w="904875" h="904875">
                <a:moveTo>
                  <a:pt x="822341" y="712408"/>
                </a:moveTo>
                <a:lnTo>
                  <a:pt x="523985" y="712408"/>
                </a:lnTo>
                <a:lnTo>
                  <a:pt x="581845" y="705661"/>
                </a:lnTo>
                <a:lnTo>
                  <a:pt x="630027" y="686986"/>
                </a:lnTo>
                <a:lnTo>
                  <a:pt x="666721" y="659392"/>
                </a:lnTo>
                <a:lnTo>
                  <a:pt x="690116" y="625893"/>
                </a:lnTo>
                <a:lnTo>
                  <a:pt x="698400" y="589498"/>
                </a:lnTo>
                <a:lnTo>
                  <a:pt x="697732" y="577521"/>
                </a:lnTo>
                <a:lnTo>
                  <a:pt x="695614" y="568336"/>
                </a:lnTo>
                <a:lnTo>
                  <a:pt x="692039" y="562446"/>
                </a:lnTo>
                <a:lnTo>
                  <a:pt x="686999" y="560352"/>
                </a:lnTo>
                <a:lnTo>
                  <a:pt x="891457" y="560352"/>
                </a:lnTo>
                <a:lnTo>
                  <a:pt x="881810" y="595448"/>
                </a:lnTo>
                <a:lnTo>
                  <a:pt x="864608" y="639306"/>
                </a:lnTo>
                <a:lnTo>
                  <a:pt x="843107" y="680798"/>
                </a:lnTo>
                <a:lnTo>
                  <a:pt x="822341" y="712408"/>
                </a:lnTo>
                <a:close/>
              </a:path>
              <a:path w="904875" h="904875">
                <a:moveTo>
                  <a:pt x="815323" y="722425"/>
                </a:moveTo>
                <a:lnTo>
                  <a:pt x="284746" y="722425"/>
                </a:lnTo>
                <a:lnTo>
                  <a:pt x="322578" y="718820"/>
                </a:lnTo>
                <a:lnTo>
                  <a:pt x="355532" y="708531"/>
                </a:lnTo>
                <a:lnTo>
                  <a:pt x="383610" y="692632"/>
                </a:lnTo>
                <a:lnTo>
                  <a:pt x="406813" y="672195"/>
                </a:lnTo>
                <a:lnTo>
                  <a:pt x="433918" y="687251"/>
                </a:lnTo>
                <a:lnTo>
                  <a:pt x="462478" y="700072"/>
                </a:lnTo>
                <a:lnTo>
                  <a:pt x="492498" y="709008"/>
                </a:lnTo>
                <a:lnTo>
                  <a:pt x="523985" y="712408"/>
                </a:lnTo>
                <a:lnTo>
                  <a:pt x="822341" y="712408"/>
                </a:lnTo>
                <a:lnTo>
                  <a:pt x="817585" y="719648"/>
                </a:lnTo>
                <a:lnTo>
                  <a:pt x="815323" y="722425"/>
                </a:lnTo>
                <a:close/>
              </a:path>
            </a:pathLst>
          </a:custGeom>
          <a:solidFill>
            <a:srgbClr val="03989D"/>
          </a:solidFill>
        </p:spPr>
        <p:txBody>
          <a:bodyPr wrap="square" lIns="0" tIns="0" rIns="0" bIns="0" rtlCol="0"/>
          <a:lstStyle/>
          <a:p>
            <a:endParaRPr dirty="0"/>
          </a:p>
        </p:txBody>
      </p:sp>
      <p:sp>
        <p:nvSpPr>
          <p:cNvPr id="10" name="object 10"/>
          <p:cNvSpPr/>
          <p:nvPr/>
        </p:nvSpPr>
        <p:spPr>
          <a:xfrm>
            <a:off x="498836" y="4940470"/>
            <a:ext cx="904875" cy="904875"/>
          </a:xfrm>
          <a:custGeom>
            <a:avLst/>
            <a:gdLst/>
            <a:ahLst/>
            <a:cxnLst/>
            <a:rect l="l" t="t" r="r" b="b"/>
            <a:pathLst>
              <a:path w="904875" h="904875">
                <a:moveTo>
                  <a:pt x="452437" y="904874"/>
                </a:moveTo>
                <a:lnTo>
                  <a:pt x="403139" y="902220"/>
                </a:lnTo>
                <a:lnTo>
                  <a:pt x="355379" y="894440"/>
                </a:lnTo>
                <a:lnTo>
                  <a:pt x="309433" y="881810"/>
                </a:lnTo>
                <a:lnTo>
                  <a:pt x="265576" y="864608"/>
                </a:lnTo>
                <a:lnTo>
                  <a:pt x="224084" y="843107"/>
                </a:lnTo>
                <a:lnTo>
                  <a:pt x="185234" y="817585"/>
                </a:lnTo>
                <a:lnTo>
                  <a:pt x="149302" y="788317"/>
                </a:lnTo>
                <a:lnTo>
                  <a:pt x="116563" y="755579"/>
                </a:lnTo>
                <a:lnTo>
                  <a:pt x="87294" y="719648"/>
                </a:lnTo>
                <a:lnTo>
                  <a:pt x="61771" y="680798"/>
                </a:lnTo>
                <a:lnTo>
                  <a:pt x="40269" y="639306"/>
                </a:lnTo>
                <a:lnTo>
                  <a:pt x="23065" y="595448"/>
                </a:lnTo>
                <a:lnTo>
                  <a:pt x="10435" y="549500"/>
                </a:lnTo>
                <a:lnTo>
                  <a:pt x="2654" y="501738"/>
                </a:lnTo>
                <a:lnTo>
                  <a:pt x="0" y="452437"/>
                </a:lnTo>
                <a:lnTo>
                  <a:pt x="2654" y="403139"/>
                </a:lnTo>
                <a:lnTo>
                  <a:pt x="10439" y="355366"/>
                </a:lnTo>
                <a:lnTo>
                  <a:pt x="23065" y="309433"/>
                </a:lnTo>
                <a:lnTo>
                  <a:pt x="40269" y="265576"/>
                </a:lnTo>
                <a:lnTo>
                  <a:pt x="61771" y="224084"/>
                </a:lnTo>
                <a:lnTo>
                  <a:pt x="87294" y="185234"/>
                </a:lnTo>
                <a:lnTo>
                  <a:pt x="116563" y="149302"/>
                </a:lnTo>
                <a:lnTo>
                  <a:pt x="149302" y="116563"/>
                </a:lnTo>
                <a:lnTo>
                  <a:pt x="185234" y="87294"/>
                </a:lnTo>
                <a:lnTo>
                  <a:pt x="224084" y="61771"/>
                </a:lnTo>
                <a:lnTo>
                  <a:pt x="265576" y="40269"/>
                </a:lnTo>
                <a:lnTo>
                  <a:pt x="309433" y="23065"/>
                </a:lnTo>
                <a:lnTo>
                  <a:pt x="355379" y="10435"/>
                </a:lnTo>
                <a:lnTo>
                  <a:pt x="403139" y="2654"/>
                </a:lnTo>
                <a:lnTo>
                  <a:pt x="452437" y="0"/>
                </a:lnTo>
                <a:lnTo>
                  <a:pt x="501738" y="2654"/>
                </a:lnTo>
                <a:lnTo>
                  <a:pt x="549500" y="10435"/>
                </a:lnTo>
                <a:lnTo>
                  <a:pt x="595448" y="23065"/>
                </a:lnTo>
                <a:lnTo>
                  <a:pt x="639306" y="40269"/>
                </a:lnTo>
                <a:lnTo>
                  <a:pt x="680798" y="61771"/>
                </a:lnTo>
                <a:lnTo>
                  <a:pt x="719648" y="87294"/>
                </a:lnTo>
                <a:lnTo>
                  <a:pt x="755579" y="116563"/>
                </a:lnTo>
                <a:lnTo>
                  <a:pt x="771498" y="132482"/>
                </a:lnTo>
                <a:lnTo>
                  <a:pt x="468245" y="132482"/>
                </a:lnTo>
                <a:lnTo>
                  <a:pt x="407579" y="141163"/>
                </a:lnTo>
                <a:lnTo>
                  <a:pt x="359389" y="164124"/>
                </a:lnTo>
                <a:lnTo>
                  <a:pt x="324237" y="196106"/>
                </a:lnTo>
                <a:lnTo>
                  <a:pt x="302691" y="231850"/>
                </a:lnTo>
                <a:lnTo>
                  <a:pt x="295314" y="271435"/>
                </a:lnTo>
                <a:lnTo>
                  <a:pt x="299061" y="278393"/>
                </a:lnTo>
                <a:lnTo>
                  <a:pt x="521215" y="278393"/>
                </a:lnTo>
                <a:lnTo>
                  <a:pt x="521443" y="279850"/>
                </a:lnTo>
                <a:lnTo>
                  <a:pt x="518572" y="309540"/>
                </a:lnTo>
                <a:lnTo>
                  <a:pt x="511185" y="334542"/>
                </a:lnTo>
                <a:lnTo>
                  <a:pt x="500780" y="355379"/>
                </a:lnTo>
                <a:lnTo>
                  <a:pt x="492157" y="367813"/>
                </a:lnTo>
                <a:lnTo>
                  <a:pt x="461359" y="367813"/>
                </a:lnTo>
                <a:lnTo>
                  <a:pt x="436946" y="368929"/>
                </a:lnTo>
                <a:lnTo>
                  <a:pt x="413889" y="373782"/>
                </a:lnTo>
                <a:lnTo>
                  <a:pt x="396709" y="384405"/>
                </a:lnTo>
                <a:lnTo>
                  <a:pt x="389928" y="402832"/>
                </a:lnTo>
                <a:lnTo>
                  <a:pt x="396595" y="421675"/>
                </a:lnTo>
                <a:lnTo>
                  <a:pt x="413784" y="433213"/>
                </a:lnTo>
                <a:lnTo>
                  <a:pt x="437032" y="439016"/>
                </a:lnTo>
                <a:lnTo>
                  <a:pt x="461875" y="440656"/>
                </a:lnTo>
                <a:lnTo>
                  <a:pt x="496554" y="440656"/>
                </a:lnTo>
                <a:lnTo>
                  <a:pt x="506620" y="457937"/>
                </a:lnTo>
                <a:lnTo>
                  <a:pt x="516855" y="483132"/>
                </a:lnTo>
                <a:lnTo>
                  <a:pt x="524036" y="513634"/>
                </a:lnTo>
                <a:lnTo>
                  <a:pt x="526664" y="549802"/>
                </a:lnTo>
                <a:lnTo>
                  <a:pt x="520214" y="582755"/>
                </a:lnTo>
                <a:lnTo>
                  <a:pt x="515609" y="590322"/>
                </a:lnTo>
                <a:lnTo>
                  <a:pt x="255998" y="590322"/>
                </a:lnTo>
                <a:lnTo>
                  <a:pt x="249835" y="594828"/>
                </a:lnTo>
                <a:lnTo>
                  <a:pt x="258238" y="636492"/>
                </a:lnTo>
                <a:lnTo>
                  <a:pt x="282275" y="669254"/>
                </a:lnTo>
                <a:lnTo>
                  <a:pt x="319685" y="698045"/>
                </a:lnTo>
                <a:lnTo>
                  <a:pt x="368241" y="718559"/>
                </a:lnTo>
                <a:lnTo>
                  <a:pt x="425716" y="726487"/>
                </a:lnTo>
                <a:lnTo>
                  <a:pt x="812013" y="726487"/>
                </a:lnTo>
                <a:lnTo>
                  <a:pt x="788317" y="755579"/>
                </a:lnTo>
                <a:lnTo>
                  <a:pt x="755579" y="788317"/>
                </a:lnTo>
                <a:lnTo>
                  <a:pt x="719648" y="817585"/>
                </a:lnTo>
                <a:lnTo>
                  <a:pt x="680798" y="843107"/>
                </a:lnTo>
                <a:lnTo>
                  <a:pt x="639306" y="864608"/>
                </a:lnTo>
                <a:lnTo>
                  <a:pt x="595448" y="881810"/>
                </a:lnTo>
                <a:lnTo>
                  <a:pt x="549500" y="894440"/>
                </a:lnTo>
                <a:lnTo>
                  <a:pt x="501738" y="902220"/>
                </a:lnTo>
                <a:lnTo>
                  <a:pt x="452437" y="904874"/>
                </a:lnTo>
                <a:close/>
              </a:path>
              <a:path w="904875" h="904875">
                <a:moveTo>
                  <a:pt x="812013" y="726487"/>
                </a:moveTo>
                <a:lnTo>
                  <a:pt x="425716" y="726487"/>
                </a:lnTo>
                <a:lnTo>
                  <a:pt x="471168" y="723250"/>
                </a:lnTo>
                <a:lnTo>
                  <a:pt x="516490" y="713201"/>
                </a:lnTo>
                <a:lnTo>
                  <a:pt x="559190" y="696277"/>
                </a:lnTo>
                <a:lnTo>
                  <a:pt x="596776" y="672417"/>
                </a:lnTo>
                <a:lnTo>
                  <a:pt x="626759" y="641557"/>
                </a:lnTo>
                <a:lnTo>
                  <a:pt x="646645" y="603635"/>
                </a:lnTo>
                <a:lnTo>
                  <a:pt x="653944" y="558588"/>
                </a:lnTo>
                <a:lnTo>
                  <a:pt x="646811" y="507563"/>
                </a:lnTo>
                <a:lnTo>
                  <a:pt x="627502" y="465635"/>
                </a:lnTo>
                <a:lnTo>
                  <a:pt x="599681" y="432162"/>
                </a:lnTo>
                <a:lnTo>
                  <a:pt x="567012" y="406506"/>
                </a:lnTo>
                <a:lnTo>
                  <a:pt x="597803" y="378181"/>
                </a:lnTo>
                <a:lnTo>
                  <a:pt x="621352" y="344870"/>
                </a:lnTo>
                <a:lnTo>
                  <a:pt x="636429" y="308512"/>
                </a:lnTo>
                <a:lnTo>
                  <a:pt x="641800" y="271046"/>
                </a:lnTo>
                <a:lnTo>
                  <a:pt x="636651" y="229654"/>
                </a:lnTo>
                <a:lnTo>
                  <a:pt x="596231" y="168252"/>
                </a:lnTo>
                <a:lnTo>
                  <a:pt x="562020" y="148626"/>
                </a:lnTo>
                <a:lnTo>
                  <a:pt x="519181" y="136638"/>
                </a:lnTo>
                <a:lnTo>
                  <a:pt x="468245" y="132482"/>
                </a:lnTo>
                <a:lnTo>
                  <a:pt x="771498" y="132482"/>
                </a:lnTo>
                <a:lnTo>
                  <a:pt x="817585" y="185234"/>
                </a:lnTo>
                <a:lnTo>
                  <a:pt x="843107" y="224084"/>
                </a:lnTo>
                <a:lnTo>
                  <a:pt x="864608" y="265576"/>
                </a:lnTo>
                <a:lnTo>
                  <a:pt x="881840" y="309540"/>
                </a:lnTo>
                <a:lnTo>
                  <a:pt x="894440" y="355379"/>
                </a:lnTo>
                <a:lnTo>
                  <a:pt x="902220" y="403139"/>
                </a:lnTo>
                <a:lnTo>
                  <a:pt x="904874" y="452437"/>
                </a:lnTo>
                <a:lnTo>
                  <a:pt x="902220" y="501738"/>
                </a:lnTo>
                <a:lnTo>
                  <a:pt x="894440" y="549500"/>
                </a:lnTo>
                <a:lnTo>
                  <a:pt x="881810" y="595448"/>
                </a:lnTo>
                <a:lnTo>
                  <a:pt x="864608" y="639306"/>
                </a:lnTo>
                <a:lnTo>
                  <a:pt x="843107" y="680798"/>
                </a:lnTo>
                <a:lnTo>
                  <a:pt x="817585" y="719648"/>
                </a:lnTo>
                <a:lnTo>
                  <a:pt x="812013" y="726487"/>
                </a:lnTo>
                <a:close/>
              </a:path>
              <a:path w="904875" h="904875">
                <a:moveTo>
                  <a:pt x="521215" y="278393"/>
                </a:moveTo>
                <a:lnTo>
                  <a:pt x="305223" y="278393"/>
                </a:lnTo>
                <a:lnTo>
                  <a:pt x="330456" y="267097"/>
                </a:lnTo>
                <a:lnTo>
                  <a:pt x="353446" y="242135"/>
                </a:lnTo>
                <a:lnTo>
                  <a:pt x="388234" y="217207"/>
                </a:lnTo>
                <a:lnTo>
                  <a:pt x="448863" y="206012"/>
                </a:lnTo>
                <a:lnTo>
                  <a:pt x="479326" y="211029"/>
                </a:lnTo>
                <a:lnTo>
                  <a:pt x="502207" y="225442"/>
                </a:lnTo>
                <a:lnTo>
                  <a:pt x="516561" y="248600"/>
                </a:lnTo>
                <a:lnTo>
                  <a:pt x="521215" y="278393"/>
                </a:lnTo>
                <a:close/>
              </a:path>
              <a:path w="904875" h="904875">
                <a:moveTo>
                  <a:pt x="488894" y="372519"/>
                </a:moveTo>
                <a:lnTo>
                  <a:pt x="480649" y="370474"/>
                </a:lnTo>
                <a:lnTo>
                  <a:pt x="473162" y="369002"/>
                </a:lnTo>
                <a:lnTo>
                  <a:pt x="466658" y="368112"/>
                </a:lnTo>
                <a:lnTo>
                  <a:pt x="461359" y="367813"/>
                </a:lnTo>
                <a:lnTo>
                  <a:pt x="492157" y="367813"/>
                </a:lnTo>
                <a:lnTo>
                  <a:pt x="488894" y="372519"/>
                </a:lnTo>
                <a:close/>
              </a:path>
              <a:path w="904875" h="904875">
                <a:moveTo>
                  <a:pt x="496554" y="440656"/>
                </a:moveTo>
                <a:lnTo>
                  <a:pt x="461875" y="440656"/>
                </a:lnTo>
                <a:lnTo>
                  <a:pt x="470376" y="440523"/>
                </a:lnTo>
                <a:lnTo>
                  <a:pt x="478658" y="440035"/>
                </a:lnTo>
                <a:lnTo>
                  <a:pt x="486787" y="439117"/>
                </a:lnTo>
                <a:lnTo>
                  <a:pt x="494830" y="437697"/>
                </a:lnTo>
                <a:lnTo>
                  <a:pt x="496554" y="440656"/>
                </a:lnTo>
                <a:close/>
              </a:path>
              <a:path w="904875" h="904875">
                <a:moveTo>
                  <a:pt x="409075" y="652894"/>
                </a:moveTo>
                <a:lnTo>
                  <a:pt x="363530" y="643048"/>
                </a:lnTo>
                <a:lnTo>
                  <a:pt x="326847" y="621581"/>
                </a:lnTo>
                <a:lnTo>
                  <a:pt x="295489" y="600127"/>
                </a:lnTo>
                <a:lnTo>
                  <a:pt x="265915" y="590322"/>
                </a:lnTo>
                <a:lnTo>
                  <a:pt x="515609" y="590322"/>
                </a:lnTo>
                <a:lnTo>
                  <a:pt x="499746" y="616387"/>
                </a:lnTo>
                <a:lnTo>
                  <a:pt x="463340" y="642499"/>
                </a:lnTo>
                <a:lnTo>
                  <a:pt x="409075" y="652894"/>
                </a:lnTo>
                <a:close/>
              </a:path>
            </a:pathLst>
          </a:custGeom>
          <a:solidFill>
            <a:srgbClr val="03989D"/>
          </a:solidFill>
        </p:spPr>
        <p:txBody>
          <a:bodyPr wrap="square" lIns="0" tIns="0" rIns="0" bIns="0" rtlCol="0"/>
          <a:lstStyle/>
          <a:p>
            <a:endParaRPr dirty="0"/>
          </a:p>
        </p:txBody>
      </p:sp>
      <p:sp>
        <p:nvSpPr>
          <p:cNvPr id="11" name="object 11"/>
          <p:cNvSpPr/>
          <p:nvPr/>
        </p:nvSpPr>
        <p:spPr>
          <a:xfrm>
            <a:off x="514980" y="6180618"/>
            <a:ext cx="876300" cy="876300"/>
          </a:xfrm>
          <a:custGeom>
            <a:avLst/>
            <a:gdLst/>
            <a:ahLst/>
            <a:cxnLst/>
            <a:rect l="l" t="t" r="r" b="b"/>
            <a:pathLst>
              <a:path w="876300" h="876300">
                <a:moveTo>
                  <a:pt x="438149" y="876282"/>
                </a:moveTo>
                <a:lnTo>
                  <a:pt x="390407" y="873711"/>
                </a:lnTo>
                <a:lnTo>
                  <a:pt x="344154" y="866177"/>
                </a:lnTo>
                <a:lnTo>
                  <a:pt x="299658" y="853947"/>
                </a:lnTo>
                <a:lnTo>
                  <a:pt x="257185" y="837288"/>
                </a:lnTo>
                <a:lnTo>
                  <a:pt x="217004" y="816467"/>
                </a:lnTo>
                <a:lnTo>
                  <a:pt x="179381" y="791752"/>
                </a:lnTo>
                <a:lnTo>
                  <a:pt x="144584" y="763409"/>
                </a:lnTo>
                <a:lnTo>
                  <a:pt x="112879" y="731706"/>
                </a:lnTo>
                <a:lnTo>
                  <a:pt x="84535" y="696910"/>
                </a:lnTo>
                <a:lnTo>
                  <a:pt x="59818" y="659288"/>
                </a:lnTo>
                <a:lnTo>
                  <a:pt x="38996" y="619107"/>
                </a:lnTo>
                <a:lnTo>
                  <a:pt x="22336" y="576635"/>
                </a:lnTo>
                <a:lnTo>
                  <a:pt x="10105" y="532138"/>
                </a:lnTo>
                <a:lnTo>
                  <a:pt x="2570" y="485885"/>
                </a:lnTo>
                <a:lnTo>
                  <a:pt x="0" y="438141"/>
                </a:lnTo>
                <a:lnTo>
                  <a:pt x="2570" y="390400"/>
                </a:lnTo>
                <a:lnTo>
                  <a:pt x="10105" y="344148"/>
                </a:lnTo>
                <a:lnTo>
                  <a:pt x="22336" y="299653"/>
                </a:lnTo>
                <a:lnTo>
                  <a:pt x="38996" y="257182"/>
                </a:lnTo>
                <a:lnTo>
                  <a:pt x="59818" y="217001"/>
                </a:lnTo>
                <a:lnTo>
                  <a:pt x="84535" y="179379"/>
                </a:lnTo>
                <a:lnTo>
                  <a:pt x="112879" y="144582"/>
                </a:lnTo>
                <a:lnTo>
                  <a:pt x="144584" y="112878"/>
                </a:lnTo>
                <a:lnTo>
                  <a:pt x="179381" y="84535"/>
                </a:lnTo>
                <a:lnTo>
                  <a:pt x="217004" y="59818"/>
                </a:lnTo>
                <a:lnTo>
                  <a:pt x="257185" y="38996"/>
                </a:lnTo>
                <a:lnTo>
                  <a:pt x="299658" y="22336"/>
                </a:lnTo>
                <a:lnTo>
                  <a:pt x="344154" y="10105"/>
                </a:lnTo>
                <a:lnTo>
                  <a:pt x="390407" y="2570"/>
                </a:lnTo>
                <a:lnTo>
                  <a:pt x="438149" y="0"/>
                </a:lnTo>
                <a:lnTo>
                  <a:pt x="485889" y="2570"/>
                </a:lnTo>
                <a:lnTo>
                  <a:pt x="532140" y="10105"/>
                </a:lnTo>
                <a:lnTo>
                  <a:pt x="576635" y="22336"/>
                </a:lnTo>
                <a:lnTo>
                  <a:pt x="619106" y="38996"/>
                </a:lnTo>
                <a:lnTo>
                  <a:pt x="659287" y="59818"/>
                </a:lnTo>
                <a:lnTo>
                  <a:pt x="696910" y="84535"/>
                </a:lnTo>
                <a:lnTo>
                  <a:pt x="731708" y="112878"/>
                </a:lnTo>
                <a:lnTo>
                  <a:pt x="763414" y="144582"/>
                </a:lnTo>
                <a:lnTo>
                  <a:pt x="766960" y="148935"/>
                </a:lnTo>
                <a:lnTo>
                  <a:pt x="596067" y="148935"/>
                </a:lnTo>
                <a:lnTo>
                  <a:pt x="576068" y="154062"/>
                </a:lnTo>
                <a:lnTo>
                  <a:pt x="558438" y="167460"/>
                </a:lnTo>
                <a:lnTo>
                  <a:pt x="547578" y="181113"/>
                </a:lnTo>
                <a:lnTo>
                  <a:pt x="351255" y="181113"/>
                </a:lnTo>
                <a:lnTo>
                  <a:pt x="337946" y="184688"/>
                </a:lnTo>
                <a:lnTo>
                  <a:pt x="326392" y="193908"/>
                </a:lnTo>
                <a:lnTo>
                  <a:pt x="316511" y="206412"/>
                </a:lnTo>
                <a:lnTo>
                  <a:pt x="308291" y="219723"/>
                </a:lnTo>
                <a:lnTo>
                  <a:pt x="284847" y="257237"/>
                </a:lnTo>
                <a:lnTo>
                  <a:pt x="254996" y="303044"/>
                </a:lnTo>
                <a:lnTo>
                  <a:pt x="223487" y="353243"/>
                </a:lnTo>
                <a:lnTo>
                  <a:pt x="195067" y="403934"/>
                </a:lnTo>
                <a:lnTo>
                  <a:pt x="174488" y="451217"/>
                </a:lnTo>
                <a:lnTo>
                  <a:pt x="166496" y="491192"/>
                </a:lnTo>
                <a:lnTo>
                  <a:pt x="178631" y="515512"/>
                </a:lnTo>
                <a:lnTo>
                  <a:pt x="194870" y="535907"/>
                </a:lnTo>
                <a:lnTo>
                  <a:pt x="216221" y="553381"/>
                </a:lnTo>
                <a:lnTo>
                  <a:pt x="243690" y="568937"/>
                </a:lnTo>
                <a:lnTo>
                  <a:pt x="424442" y="568937"/>
                </a:lnTo>
                <a:lnTo>
                  <a:pt x="420351" y="589246"/>
                </a:lnTo>
                <a:lnTo>
                  <a:pt x="414259" y="625506"/>
                </a:lnTo>
                <a:lnTo>
                  <a:pt x="410347" y="657453"/>
                </a:lnTo>
                <a:lnTo>
                  <a:pt x="408925" y="684013"/>
                </a:lnTo>
                <a:lnTo>
                  <a:pt x="413102" y="724572"/>
                </a:lnTo>
                <a:lnTo>
                  <a:pt x="427670" y="751954"/>
                </a:lnTo>
                <a:lnTo>
                  <a:pt x="455253" y="767480"/>
                </a:lnTo>
                <a:lnTo>
                  <a:pt x="498474" y="772475"/>
                </a:lnTo>
                <a:lnTo>
                  <a:pt x="720577" y="772475"/>
                </a:lnTo>
                <a:lnTo>
                  <a:pt x="696910" y="791752"/>
                </a:lnTo>
                <a:lnTo>
                  <a:pt x="659287" y="816467"/>
                </a:lnTo>
                <a:lnTo>
                  <a:pt x="619106" y="837288"/>
                </a:lnTo>
                <a:lnTo>
                  <a:pt x="576635" y="853947"/>
                </a:lnTo>
                <a:lnTo>
                  <a:pt x="532140" y="866177"/>
                </a:lnTo>
                <a:lnTo>
                  <a:pt x="485889" y="873711"/>
                </a:lnTo>
                <a:lnTo>
                  <a:pt x="438149" y="876282"/>
                </a:lnTo>
                <a:close/>
              </a:path>
              <a:path w="876300" h="876300">
                <a:moveTo>
                  <a:pt x="860033" y="554548"/>
                </a:moveTo>
                <a:lnTo>
                  <a:pt x="632671" y="554548"/>
                </a:lnTo>
                <a:lnTo>
                  <a:pt x="648907" y="552838"/>
                </a:lnTo>
                <a:lnTo>
                  <a:pt x="661218" y="547411"/>
                </a:lnTo>
                <a:lnTo>
                  <a:pt x="670608" y="537962"/>
                </a:lnTo>
                <a:lnTo>
                  <a:pt x="678080" y="524185"/>
                </a:lnTo>
                <a:lnTo>
                  <a:pt x="682790" y="513392"/>
                </a:lnTo>
                <a:lnTo>
                  <a:pt x="688273" y="501969"/>
                </a:lnTo>
                <a:lnTo>
                  <a:pt x="692817" y="491774"/>
                </a:lnTo>
                <a:lnTo>
                  <a:pt x="694712" y="484663"/>
                </a:lnTo>
                <a:lnTo>
                  <a:pt x="684900" y="472418"/>
                </a:lnTo>
                <a:lnTo>
                  <a:pt x="657382" y="467849"/>
                </a:lnTo>
                <a:lnTo>
                  <a:pt x="561296" y="466927"/>
                </a:lnTo>
                <a:lnTo>
                  <a:pt x="571932" y="402573"/>
                </a:lnTo>
                <a:lnTo>
                  <a:pt x="582362" y="341699"/>
                </a:lnTo>
                <a:lnTo>
                  <a:pt x="591819" y="286134"/>
                </a:lnTo>
                <a:lnTo>
                  <a:pt x="599541" y="237707"/>
                </a:lnTo>
                <a:lnTo>
                  <a:pt x="604761" y="198243"/>
                </a:lnTo>
                <a:lnTo>
                  <a:pt x="606785" y="157216"/>
                </a:lnTo>
                <a:lnTo>
                  <a:pt x="603533" y="148970"/>
                </a:lnTo>
                <a:lnTo>
                  <a:pt x="596067" y="148935"/>
                </a:lnTo>
                <a:lnTo>
                  <a:pt x="766960" y="148935"/>
                </a:lnTo>
                <a:lnTo>
                  <a:pt x="791759" y="179379"/>
                </a:lnTo>
                <a:lnTo>
                  <a:pt x="816477" y="217001"/>
                </a:lnTo>
                <a:lnTo>
                  <a:pt x="837322" y="257237"/>
                </a:lnTo>
                <a:lnTo>
                  <a:pt x="853961" y="299653"/>
                </a:lnTo>
                <a:lnTo>
                  <a:pt x="866193" y="344148"/>
                </a:lnTo>
                <a:lnTo>
                  <a:pt x="873728" y="390400"/>
                </a:lnTo>
                <a:lnTo>
                  <a:pt x="876299" y="438141"/>
                </a:lnTo>
                <a:lnTo>
                  <a:pt x="873728" y="485885"/>
                </a:lnTo>
                <a:lnTo>
                  <a:pt x="866193" y="532138"/>
                </a:lnTo>
                <a:lnTo>
                  <a:pt x="860033" y="554548"/>
                </a:lnTo>
                <a:close/>
              </a:path>
              <a:path w="876300" h="876300">
                <a:moveTo>
                  <a:pt x="285174" y="480869"/>
                </a:moveTo>
                <a:lnTo>
                  <a:pt x="298828" y="425651"/>
                </a:lnTo>
                <a:lnTo>
                  <a:pt x="316190" y="371745"/>
                </a:lnTo>
                <a:lnTo>
                  <a:pt x="334504" y="321273"/>
                </a:lnTo>
                <a:lnTo>
                  <a:pt x="351018" y="276357"/>
                </a:lnTo>
                <a:lnTo>
                  <a:pt x="362979" y="239118"/>
                </a:lnTo>
                <a:lnTo>
                  <a:pt x="367634" y="211679"/>
                </a:lnTo>
                <a:lnTo>
                  <a:pt x="366367" y="200294"/>
                </a:lnTo>
                <a:lnTo>
                  <a:pt x="362865" y="190530"/>
                </a:lnTo>
                <a:lnTo>
                  <a:pt x="357653" y="183699"/>
                </a:lnTo>
                <a:lnTo>
                  <a:pt x="351255" y="181113"/>
                </a:lnTo>
                <a:lnTo>
                  <a:pt x="547578" y="181113"/>
                </a:lnTo>
                <a:lnTo>
                  <a:pt x="516944" y="243807"/>
                </a:lnTo>
                <a:lnTo>
                  <a:pt x="499867" y="291044"/>
                </a:lnTo>
                <a:lnTo>
                  <a:pt x="482051" y="345514"/>
                </a:lnTo>
                <a:lnTo>
                  <a:pt x="464334" y="404608"/>
                </a:lnTo>
                <a:lnTo>
                  <a:pt x="447552" y="465718"/>
                </a:lnTo>
                <a:lnTo>
                  <a:pt x="400073" y="465934"/>
                </a:lnTo>
                <a:lnTo>
                  <a:pt x="356209" y="467700"/>
                </a:lnTo>
                <a:lnTo>
                  <a:pt x="317422" y="472264"/>
                </a:lnTo>
                <a:lnTo>
                  <a:pt x="285174" y="480869"/>
                </a:lnTo>
                <a:close/>
              </a:path>
              <a:path w="876300" h="876300">
                <a:moveTo>
                  <a:pt x="424442" y="568937"/>
                </a:moveTo>
                <a:lnTo>
                  <a:pt x="253548" y="568937"/>
                </a:lnTo>
                <a:lnTo>
                  <a:pt x="286530" y="565958"/>
                </a:lnTo>
                <a:lnTo>
                  <a:pt x="373529" y="554500"/>
                </a:lnTo>
                <a:lnTo>
                  <a:pt x="428309" y="549746"/>
                </a:lnTo>
                <a:lnTo>
                  <a:pt x="424442" y="568937"/>
                </a:lnTo>
                <a:close/>
              </a:path>
              <a:path w="876300" h="876300">
                <a:moveTo>
                  <a:pt x="720577" y="772475"/>
                </a:moveTo>
                <a:lnTo>
                  <a:pt x="498474" y="772475"/>
                </a:lnTo>
                <a:lnTo>
                  <a:pt x="509891" y="771447"/>
                </a:lnTo>
                <a:lnTo>
                  <a:pt x="520540" y="767789"/>
                </a:lnTo>
                <a:lnTo>
                  <a:pt x="528417" y="760724"/>
                </a:lnTo>
                <a:lnTo>
                  <a:pt x="531519" y="749473"/>
                </a:lnTo>
                <a:lnTo>
                  <a:pt x="532823" y="704099"/>
                </a:lnTo>
                <a:lnTo>
                  <a:pt x="536320" y="655156"/>
                </a:lnTo>
                <a:lnTo>
                  <a:pt x="541689" y="603736"/>
                </a:lnTo>
                <a:lnTo>
                  <a:pt x="548607" y="550929"/>
                </a:lnTo>
                <a:lnTo>
                  <a:pt x="618860" y="554199"/>
                </a:lnTo>
                <a:lnTo>
                  <a:pt x="632671" y="554548"/>
                </a:lnTo>
                <a:lnTo>
                  <a:pt x="860033" y="554548"/>
                </a:lnTo>
                <a:lnTo>
                  <a:pt x="853961" y="576635"/>
                </a:lnTo>
                <a:lnTo>
                  <a:pt x="837300" y="619107"/>
                </a:lnTo>
                <a:lnTo>
                  <a:pt x="816477" y="659288"/>
                </a:lnTo>
                <a:lnTo>
                  <a:pt x="791759" y="696910"/>
                </a:lnTo>
                <a:lnTo>
                  <a:pt x="763414" y="731706"/>
                </a:lnTo>
                <a:lnTo>
                  <a:pt x="731708" y="763409"/>
                </a:lnTo>
                <a:lnTo>
                  <a:pt x="720577" y="772475"/>
                </a:lnTo>
                <a:close/>
              </a:path>
            </a:pathLst>
          </a:custGeom>
          <a:solidFill>
            <a:srgbClr val="03989D"/>
          </a:solidFill>
        </p:spPr>
        <p:txBody>
          <a:bodyPr wrap="square" lIns="0" tIns="0" rIns="0" bIns="0" rtlCol="0"/>
          <a:lstStyle/>
          <a:p>
            <a:endParaRPr dirty="0"/>
          </a:p>
        </p:txBody>
      </p:sp>
      <p:sp>
        <p:nvSpPr>
          <p:cNvPr id="12" name="object 12"/>
          <p:cNvSpPr/>
          <p:nvPr/>
        </p:nvSpPr>
        <p:spPr>
          <a:xfrm>
            <a:off x="514980" y="7348919"/>
            <a:ext cx="876300" cy="876300"/>
          </a:xfrm>
          <a:custGeom>
            <a:avLst/>
            <a:gdLst/>
            <a:ahLst/>
            <a:cxnLst/>
            <a:rect l="l" t="t" r="r" b="b"/>
            <a:pathLst>
              <a:path w="876300" h="876300">
                <a:moveTo>
                  <a:pt x="438149" y="876299"/>
                </a:moveTo>
                <a:lnTo>
                  <a:pt x="390409" y="873729"/>
                </a:lnTo>
                <a:lnTo>
                  <a:pt x="344157" y="866194"/>
                </a:lnTo>
                <a:lnTo>
                  <a:pt x="299661" y="853964"/>
                </a:lnTo>
                <a:lnTo>
                  <a:pt x="257189" y="837304"/>
                </a:lnTo>
                <a:lnTo>
                  <a:pt x="217008" y="816483"/>
                </a:lnTo>
                <a:lnTo>
                  <a:pt x="179385" y="791766"/>
                </a:lnTo>
                <a:lnTo>
                  <a:pt x="144587" y="763423"/>
                </a:lnTo>
                <a:lnTo>
                  <a:pt x="112882" y="731719"/>
                </a:lnTo>
                <a:lnTo>
                  <a:pt x="84538" y="696922"/>
                </a:lnTo>
                <a:lnTo>
                  <a:pt x="59820" y="659299"/>
                </a:lnTo>
                <a:lnTo>
                  <a:pt x="38998" y="619118"/>
                </a:lnTo>
                <a:lnTo>
                  <a:pt x="22337" y="576645"/>
                </a:lnTo>
                <a:lnTo>
                  <a:pt x="10105" y="532148"/>
                </a:lnTo>
                <a:lnTo>
                  <a:pt x="2571" y="485893"/>
                </a:lnTo>
                <a:lnTo>
                  <a:pt x="0" y="438149"/>
                </a:lnTo>
                <a:lnTo>
                  <a:pt x="2571" y="390409"/>
                </a:lnTo>
                <a:lnTo>
                  <a:pt x="10105" y="344157"/>
                </a:lnTo>
                <a:lnTo>
                  <a:pt x="22337" y="299661"/>
                </a:lnTo>
                <a:lnTo>
                  <a:pt x="38998" y="257189"/>
                </a:lnTo>
                <a:lnTo>
                  <a:pt x="59820" y="217008"/>
                </a:lnTo>
                <a:lnTo>
                  <a:pt x="84538" y="179385"/>
                </a:lnTo>
                <a:lnTo>
                  <a:pt x="112882" y="144587"/>
                </a:lnTo>
                <a:lnTo>
                  <a:pt x="144587" y="112882"/>
                </a:lnTo>
                <a:lnTo>
                  <a:pt x="179385" y="84538"/>
                </a:lnTo>
                <a:lnTo>
                  <a:pt x="217008" y="59820"/>
                </a:lnTo>
                <a:lnTo>
                  <a:pt x="257189" y="38998"/>
                </a:lnTo>
                <a:lnTo>
                  <a:pt x="299661" y="22337"/>
                </a:lnTo>
                <a:lnTo>
                  <a:pt x="344157" y="10105"/>
                </a:lnTo>
                <a:lnTo>
                  <a:pt x="390409" y="2571"/>
                </a:lnTo>
                <a:lnTo>
                  <a:pt x="438149" y="0"/>
                </a:lnTo>
                <a:lnTo>
                  <a:pt x="485893" y="2571"/>
                </a:lnTo>
                <a:lnTo>
                  <a:pt x="532148" y="10105"/>
                </a:lnTo>
                <a:lnTo>
                  <a:pt x="576645" y="22337"/>
                </a:lnTo>
                <a:lnTo>
                  <a:pt x="619118" y="38998"/>
                </a:lnTo>
                <a:lnTo>
                  <a:pt x="659299" y="59820"/>
                </a:lnTo>
                <a:lnTo>
                  <a:pt x="696922" y="84538"/>
                </a:lnTo>
                <a:lnTo>
                  <a:pt x="731719" y="112882"/>
                </a:lnTo>
                <a:lnTo>
                  <a:pt x="743034" y="124197"/>
                </a:lnTo>
                <a:lnTo>
                  <a:pt x="488896" y="124197"/>
                </a:lnTo>
                <a:lnTo>
                  <a:pt x="416149" y="129813"/>
                </a:lnTo>
                <a:lnTo>
                  <a:pt x="355553" y="144982"/>
                </a:lnTo>
                <a:lnTo>
                  <a:pt x="309405" y="166477"/>
                </a:lnTo>
                <a:lnTo>
                  <a:pt x="280001" y="191070"/>
                </a:lnTo>
                <a:lnTo>
                  <a:pt x="269637" y="215534"/>
                </a:lnTo>
                <a:lnTo>
                  <a:pt x="269637" y="220301"/>
                </a:lnTo>
                <a:lnTo>
                  <a:pt x="273589" y="223500"/>
                </a:lnTo>
                <a:lnTo>
                  <a:pt x="321063" y="223500"/>
                </a:lnTo>
                <a:lnTo>
                  <a:pt x="303189" y="271151"/>
                </a:lnTo>
                <a:lnTo>
                  <a:pt x="287968" y="324720"/>
                </a:lnTo>
                <a:lnTo>
                  <a:pt x="276466" y="377111"/>
                </a:lnTo>
                <a:lnTo>
                  <a:pt x="268927" y="423410"/>
                </a:lnTo>
                <a:lnTo>
                  <a:pt x="275106" y="435461"/>
                </a:lnTo>
                <a:lnTo>
                  <a:pt x="285402" y="445366"/>
                </a:lnTo>
                <a:lnTo>
                  <a:pt x="297938" y="453049"/>
                </a:lnTo>
                <a:lnTo>
                  <a:pt x="310841" y="458436"/>
                </a:lnTo>
                <a:lnTo>
                  <a:pt x="423895" y="458436"/>
                </a:lnTo>
                <a:lnTo>
                  <a:pt x="453658" y="484174"/>
                </a:lnTo>
                <a:lnTo>
                  <a:pt x="469636" y="522884"/>
                </a:lnTo>
                <a:lnTo>
                  <a:pt x="473920" y="566843"/>
                </a:lnTo>
                <a:lnTo>
                  <a:pt x="466583" y="608774"/>
                </a:lnTo>
                <a:lnTo>
                  <a:pt x="193749" y="608774"/>
                </a:lnTo>
                <a:lnTo>
                  <a:pt x="187387" y="613506"/>
                </a:lnTo>
                <a:lnTo>
                  <a:pt x="187387" y="623031"/>
                </a:lnTo>
                <a:lnTo>
                  <a:pt x="196109" y="656294"/>
                </a:lnTo>
                <a:lnTo>
                  <a:pt x="220979" y="690173"/>
                </a:lnTo>
                <a:lnTo>
                  <a:pt x="259693" y="720096"/>
                </a:lnTo>
                <a:lnTo>
                  <a:pt x="309948" y="741488"/>
                </a:lnTo>
                <a:lnTo>
                  <a:pt x="369439" y="749779"/>
                </a:lnTo>
                <a:lnTo>
                  <a:pt x="745362" y="749779"/>
                </a:lnTo>
                <a:lnTo>
                  <a:pt x="731719" y="763423"/>
                </a:lnTo>
                <a:lnTo>
                  <a:pt x="696922" y="791766"/>
                </a:lnTo>
                <a:lnTo>
                  <a:pt x="659299" y="816483"/>
                </a:lnTo>
                <a:lnTo>
                  <a:pt x="619118" y="837304"/>
                </a:lnTo>
                <a:lnTo>
                  <a:pt x="576645" y="853964"/>
                </a:lnTo>
                <a:lnTo>
                  <a:pt x="532148" y="866194"/>
                </a:lnTo>
                <a:lnTo>
                  <a:pt x="485893" y="873729"/>
                </a:lnTo>
                <a:lnTo>
                  <a:pt x="438149" y="876299"/>
                </a:lnTo>
                <a:close/>
              </a:path>
              <a:path w="876300" h="876300">
                <a:moveTo>
                  <a:pt x="811571" y="209532"/>
                </a:moveTo>
                <a:lnTo>
                  <a:pt x="623496" y="209532"/>
                </a:lnTo>
                <a:lnTo>
                  <a:pt x="633406" y="207868"/>
                </a:lnTo>
                <a:lnTo>
                  <a:pt x="640956" y="202629"/>
                </a:lnTo>
                <a:lnTo>
                  <a:pt x="646744" y="193522"/>
                </a:lnTo>
                <a:lnTo>
                  <a:pt x="651371" y="180254"/>
                </a:lnTo>
                <a:lnTo>
                  <a:pt x="654321" y="169853"/>
                </a:lnTo>
                <a:lnTo>
                  <a:pt x="657749" y="158857"/>
                </a:lnTo>
                <a:lnTo>
                  <a:pt x="660597" y="149048"/>
                </a:lnTo>
                <a:lnTo>
                  <a:pt x="661807" y="142205"/>
                </a:lnTo>
                <a:lnTo>
                  <a:pt x="661807" y="130288"/>
                </a:lnTo>
                <a:lnTo>
                  <a:pt x="657075" y="127089"/>
                </a:lnTo>
                <a:lnTo>
                  <a:pt x="649119" y="127089"/>
                </a:lnTo>
                <a:lnTo>
                  <a:pt x="488896" y="124197"/>
                </a:lnTo>
                <a:lnTo>
                  <a:pt x="743034" y="124197"/>
                </a:lnTo>
                <a:lnTo>
                  <a:pt x="763423" y="144587"/>
                </a:lnTo>
                <a:lnTo>
                  <a:pt x="791766" y="179385"/>
                </a:lnTo>
                <a:lnTo>
                  <a:pt x="811571" y="209532"/>
                </a:lnTo>
                <a:close/>
              </a:path>
              <a:path w="876300" h="876300">
                <a:moveTo>
                  <a:pt x="359545" y="373706"/>
                </a:moveTo>
                <a:lnTo>
                  <a:pt x="372226" y="326695"/>
                </a:lnTo>
                <a:lnTo>
                  <a:pt x="395437" y="245751"/>
                </a:lnTo>
                <a:lnTo>
                  <a:pt x="404500" y="211205"/>
                </a:lnTo>
                <a:lnTo>
                  <a:pt x="430147" y="208371"/>
                </a:lnTo>
                <a:lnTo>
                  <a:pt x="455500" y="205904"/>
                </a:lnTo>
                <a:lnTo>
                  <a:pt x="479953" y="204179"/>
                </a:lnTo>
                <a:lnTo>
                  <a:pt x="502899" y="203573"/>
                </a:lnTo>
                <a:lnTo>
                  <a:pt x="528545" y="204526"/>
                </a:lnTo>
                <a:lnTo>
                  <a:pt x="601843" y="208598"/>
                </a:lnTo>
                <a:lnTo>
                  <a:pt x="623496" y="209532"/>
                </a:lnTo>
                <a:lnTo>
                  <a:pt x="811571" y="209532"/>
                </a:lnTo>
                <a:lnTo>
                  <a:pt x="816483" y="217008"/>
                </a:lnTo>
                <a:lnTo>
                  <a:pt x="837304" y="257189"/>
                </a:lnTo>
                <a:lnTo>
                  <a:pt x="853964" y="299661"/>
                </a:lnTo>
                <a:lnTo>
                  <a:pt x="866194" y="344157"/>
                </a:lnTo>
                <a:lnTo>
                  <a:pt x="870515" y="370683"/>
                </a:lnTo>
                <a:lnTo>
                  <a:pt x="398436" y="370683"/>
                </a:lnTo>
                <a:lnTo>
                  <a:pt x="388019" y="370908"/>
                </a:lnTo>
                <a:lnTo>
                  <a:pt x="378110" y="371587"/>
                </a:lnTo>
                <a:lnTo>
                  <a:pt x="368641" y="372570"/>
                </a:lnTo>
                <a:lnTo>
                  <a:pt x="359545" y="373706"/>
                </a:lnTo>
                <a:close/>
              </a:path>
              <a:path w="876300" h="876300">
                <a:moveTo>
                  <a:pt x="321063" y="223500"/>
                </a:moveTo>
                <a:lnTo>
                  <a:pt x="279951" y="223500"/>
                </a:lnTo>
                <a:lnTo>
                  <a:pt x="288860" y="223377"/>
                </a:lnTo>
                <a:lnTo>
                  <a:pt x="298876" y="222964"/>
                </a:lnTo>
                <a:lnTo>
                  <a:pt x="309912" y="222274"/>
                </a:lnTo>
                <a:lnTo>
                  <a:pt x="321882" y="221318"/>
                </a:lnTo>
                <a:lnTo>
                  <a:pt x="321063" y="223500"/>
                </a:lnTo>
                <a:close/>
              </a:path>
              <a:path w="876300" h="876300">
                <a:moveTo>
                  <a:pt x="745362" y="749779"/>
                </a:moveTo>
                <a:lnTo>
                  <a:pt x="369439" y="749779"/>
                </a:lnTo>
                <a:lnTo>
                  <a:pt x="418286" y="747049"/>
                </a:lnTo>
                <a:lnTo>
                  <a:pt x="463175" y="738503"/>
                </a:lnTo>
                <a:lnTo>
                  <a:pt x="503324" y="724053"/>
                </a:lnTo>
                <a:lnTo>
                  <a:pt x="537952" y="703610"/>
                </a:lnTo>
                <a:lnTo>
                  <a:pt x="566280" y="677086"/>
                </a:lnTo>
                <a:lnTo>
                  <a:pt x="587527" y="644392"/>
                </a:lnTo>
                <a:lnTo>
                  <a:pt x="600912" y="605439"/>
                </a:lnTo>
                <a:lnTo>
                  <a:pt x="605654" y="560139"/>
                </a:lnTo>
                <a:lnTo>
                  <a:pt x="600120" y="505456"/>
                </a:lnTo>
                <a:lnTo>
                  <a:pt x="584083" y="461240"/>
                </a:lnTo>
                <a:lnTo>
                  <a:pt x="559030" y="426734"/>
                </a:lnTo>
                <a:lnTo>
                  <a:pt x="526450" y="401181"/>
                </a:lnTo>
                <a:lnTo>
                  <a:pt x="487833" y="383826"/>
                </a:lnTo>
                <a:lnTo>
                  <a:pt x="444665" y="373912"/>
                </a:lnTo>
                <a:lnTo>
                  <a:pt x="398436" y="370683"/>
                </a:lnTo>
                <a:lnTo>
                  <a:pt x="870515" y="370683"/>
                </a:lnTo>
                <a:lnTo>
                  <a:pt x="873729" y="390409"/>
                </a:lnTo>
                <a:lnTo>
                  <a:pt x="876299" y="438149"/>
                </a:lnTo>
                <a:lnTo>
                  <a:pt x="873729" y="485893"/>
                </a:lnTo>
                <a:lnTo>
                  <a:pt x="866194" y="532148"/>
                </a:lnTo>
                <a:lnTo>
                  <a:pt x="853964" y="576645"/>
                </a:lnTo>
                <a:lnTo>
                  <a:pt x="837304" y="619118"/>
                </a:lnTo>
                <a:lnTo>
                  <a:pt x="816483" y="659299"/>
                </a:lnTo>
                <a:lnTo>
                  <a:pt x="791766" y="696922"/>
                </a:lnTo>
                <a:lnTo>
                  <a:pt x="763423" y="731719"/>
                </a:lnTo>
                <a:lnTo>
                  <a:pt x="745362" y="749779"/>
                </a:lnTo>
                <a:close/>
              </a:path>
              <a:path w="876300" h="876300">
                <a:moveTo>
                  <a:pt x="423895" y="458436"/>
                </a:moveTo>
                <a:lnTo>
                  <a:pt x="310841" y="458436"/>
                </a:lnTo>
                <a:lnTo>
                  <a:pt x="320331" y="457715"/>
                </a:lnTo>
                <a:lnTo>
                  <a:pt x="328489" y="455503"/>
                </a:lnTo>
                <a:lnTo>
                  <a:pt x="335169" y="451805"/>
                </a:lnTo>
                <a:lnTo>
                  <a:pt x="340223" y="446623"/>
                </a:lnTo>
                <a:lnTo>
                  <a:pt x="347946" y="446522"/>
                </a:lnTo>
                <a:lnTo>
                  <a:pt x="362779" y="446015"/>
                </a:lnTo>
                <a:lnTo>
                  <a:pt x="369605" y="445913"/>
                </a:lnTo>
                <a:lnTo>
                  <a:pt x="421732" y="456566"/>
                </a:lnTo>
                <a:lnTo>
                  <a:pt x="423895" y="458436"/>
                </a:lnTo>
                <a:close/>
              </a:path>
              <a:path w="876300" h="876300">
                <a:moveTo>
                  <a:pt x="352202" y="673576"/>
                </a:moveTo>
                <a:lnTo>
                  <a:pt x="305101" y="663369"/>
                </a:lnTo>
                <a:lnTo>
                  <a:pt x="267169" y="641156"/>
                </a:lnTo>
                <a:lnTo>
                  <a:pt x="234723" y="618962"/>
                </a:lnTo>
                <a:lnTo>
                  <a:pt x="204081" y="608809"/>
                </a:lnTo>
                <a:lnTo>
                  <a:pt x="193749" y="608774"/>
                </a:lnTo>
                <a:lnTo>
                  <a:pt x="466583" y="608774"/>
                </a:lnTo>
                <a:lnTo>
                  <a:pt x="466425" y="609679"/>
                </a:lnTo>
                <a:lnTo>
                  <a:pt x="443941" y="643528"/>
                </a:lnTo>
                <a:lnTo>
                  <a:pt x="406017" y="665717"/>
                </a:lnTo>
                <a:lnTo>
                  <a:pt x="352202" y="673576"/>
                </a:lnTo>
                <a:close/>
              </a:path>
            </a:pathLst>
          </a:custGeom>
          <a:solidFill>
            <a:srgbClr val="03989D"/>
          </a:solidFill>
        </p:spPr>
        <p:txBody>
          <a:bodyPr wrap="square" lIns="0" tIns="0" rIns="0" bIns="0" rtlCol="0"/>
          <a:lstStyle/>
          <a:p>
            <a:endParaRPr dirty="0"/>
          </a:p>
        </p:txBody>
      </p:sp>
      <p:sp>
        <p:nvSpPr>
          <p:cNvPr id="13" name="object 13"/>
          <p:cNvSpPr/>
          <p:nvPr/>
        </p:nvSpPr>
        <p:spPr>
          <a:xfrm>
            <a:off x="514255" y="8554849"/>
            <a:ext cx="876300" cy="876935"/>
          </a:xfrm>
          <a:custGeom>
            <a:avLst/>
            <a:gdLst/>
            <a:ahLst/>
            <a:cxnLst/>
            <a:rect l="l" t="t" r="r" b="b"/>
            <a:pathLst>
              <a:path w="876300" h="876934">
                <a:moveTo>
                  <a:pt x="438145" y="876308"/>
                </a:moveTo>
                <a:lnTo>
                  <a:pt x="390405" y="873737"/>
                </a:lnTo>
                <a:lnTo>
                  <a:pt x="344153" y="866202"/>
                </a:lnTo>
                <a:lnTo>
                  <a:pt x="299658" y="853970"/>
                </a:lnTo>
                <a:lnTo>
                  <a:pt x="257186" y="837309"/>
                </a:lnTo>
                <a:lnTo>
                  <a:pt x="217006" y="816485"/>
                </a:lnTo>
                <a:lnTo>
                  <a:pt x="179383" y="791767"/>
                </a:lnTo>
                <a:lnTo>
                  <a:pt x="144586" y="763422"/>
                </a:lnTo>
                <a:lnTo>
                  <a:pt x="112881" y="731716"/>
                </a:lnTo>
                <a:lnTo>
                  <a:pt x="84537" y="696917"/>
                </a:lnTo>
                <a:lnTo>
                  <a:pt x="59820" y="659293"/>
                </a:lnTo>
                <a:lnTo>
                  <a:pt x="38997" y="619111"/>
                </a:lnTo>
                <a:lnTo>
                  <a:pt x="22337" y="576637"/>
                </a:lnTo>
                <a:lnTo>
                  <a:pt x="10105" y="532140"/>
                </a:lnTo>
                <a:lnTo>
                  <a:pt x="2571" y="485887"/>
                </a:lnTo>
                <a:lnTo>
                  <a:pt x="0" y="438145"/>
                </a:lnTo>
                <a:lnTo>
                  <a:pt x="2571" y="390403"/>
                </a:lnTo>
                <a:lnTo>
                  <a:pt x="10105" y="344151"/>
                </a:lnTo>
                <a:lnTo>
                  <a:pt x="22337" y="299655"/>
                </a:lnTo>
                <a:lnTo>
                  <a:pt x="38997" y="257183"/>
                </a:lnTo>
                <a:lnTo>
                  <a:pt x="59820" y="217002"/>
                </a:lnTo>
                <a:lnTo>
                  <a:pt x="84537" y="179379"/>
                </a:lnTo>
                <a:lnTo>
                  <a:pt x="112881" y="144582"/>
                </a:lnTo>
                <a:lnTo>
                  <a:pt x="144586" y="112878"/>
                </a:lnTo>
                <a:lnTo>
                  <a:pt x="179383" y="84534"/>
                </a:lnTo>
                <a:lnTo>
                  <a:pt x="217006" y="59818"/>
                </a:lnTo>
                <a:lnTo>
                  <a:pt x="257186" y="38996"/>
                </a:lnTo>
                <a:lnTo>
                  <a:pt x="299658" y="22336"/>
                </a:lnTo>
                <a:lnTo>
                  <a:pt x="344153" y="10105"/>
                </a:lnTo>
                <a:lnTo>
                  <a:pt x="390405" y="2570"/>
                </a:lnTo>
                <a:lnTo>
                  <a:pt x="438145" y="0"/>
                </a:lnTo>
                <a:lnTo>
                  <a:pt x="485889" y="2570"/>
                </a:lnTo>
                <a:lnTo>
                  <a:pt x="532142" y="10105"/>
                </a:lnTo>
                <a:lnTo>
                  <a:pt x="576639" y="22336"/>
                </a:lnTo>
                <a:lnTo>
                  <a:pt x="619111" y="38996"/>
                </a:lnTo>
                <a:lnTo>
                  <a:pt x="659292" y="59818"/>
                </a:lnTo>
                <a:lnTo>
                  <a:pt x="696915" y="84534"/>
                </a:lnTo>
                <a:lnTo>
                  <a:pt x="731712" y="112878"/>
                </a:lnTo>
                <a:lnTo>
                  <a:pt x="733750" y="114916"/>
                </a:lnTo>
                <a:lnTo>
                  <a:pt x="483633" y="114916"/>
                </a:lnTo>
                <a:lnTo>
                  <a:pt x="435952" y="119358"/>
                </a:lnTo>
                <a:lnTo>
                  <a:pt x="392077" y="132338"/>
                </a:lnTo>
                <a:lnTo>
                  <a:pt x="352152" y="152862"/>
                </a:lnTo>
                <a:lnTo>
                  <a:pt x="316321" y="179936"/>
                </a:lnTo>
                <a:lnTo>
                  <a:pt x="284725" y="212568"/>
                </a:lnTo>
                <a:lnTo>
                  <a:pt x="257509" y="249763"/>
                </a:lnTo>
                <a:lnTo>
                  <a:pt x="234816" y="290529"/>
                </a:lnTo>
                <a:lnTo>
                  <a:pt x="216787" y="333872"/>
                </a:lnTo>
                <a:lnTo>
                  <a:pt x="203568" y="378798"/>
                </a:lnTo>
                <a:lnTo>
                  <a:pt x="195300" y="424315"/>
                </a:lnTo>
                <a:lnTo>
                  <a:pt x="192126" y="469429"/>
                </a:lnTo>
                <a:lnTo>
                  <a:pt x="174695" y="479239"/>
                </a:lnTo>
                <a:lnTo>
                  <a:pt x="161134" y="489351"/>
                </a:lnTo>
                <a:lnTo>
                  <a:pt x="152328" y="499181"/>
                </a:lnTo>
                <a:lnTo>
                  <a:pt x="149162" y="508143"/>
                </a:lnTo>
                <a:lnTo>
                  <a:pt x="149162" y="515311"/>
                </a:lnTo>
                <a:lnTo>
                  <a:pt x="152316" y="522436"/>
                </a:lnTo>
                <a:lnTo>
                  <a:pt x="195091" y="522471"/>
                </a:lnTo>
                <a:lnTo>
                  <a:pt x="204467" y="571917"/>
                </a:lnTo>
                <a:lnTo>
                  <a:pt x="223701" y="618967"/>
                </a:lnTo>
                <a:lnTo>
                  <a:pt x="250033" y="656318"/>
                </a:lnTo>
                <a:lnTo>
                  <a:pt x="282184" y="684493"/>
                </a:lnTo>
                <a:lnTo>
                  <a:pt x="318874" y="704012"/>
                </a:lnTo>
                <a:lnTo>
                  <a:pt x="358827" y="715397"/>
                </a:lnTo>
                <a:lnTo>
                  <a:pt x="400763" y="719172"/>
                </a:lnTo>
                <a:lnTo>
                  <a:pt x="773632" y="719172"/>
                </a:lnTo>
                <a:lnTo>
                  <a:pt x="763415" y="731716"/>
                </a:lnTo>
                <a:lnTo>
                  <a:pt x="731712" y="763422"/>
                </a:lnTo>
                <a:lnTo>
                  <a:pt x="696915" y="791767"/>
                </a:lnTo>
                <a:lnTo>
                  <a:pt x="659292" y="816485"/>
                </a:lnTo>
                <a:lnTo>
                  <a:pt x="619111" y="837309"/>
                </a:lnTo>
                <a:lnTo>
                  <a:pt x="576639" y="853970"/>
                </a:lnTo>
                <a:lnTo>
                  <a:pt x="532142" y="866202"/>
                </a:lnTo>
                <a:lnTo>
                  <a:pt x="485889" y="873737"/>
                </a:lnTo>
                <a:lnTo>
                  <a:pt x="438145" y="876308"/>
                </a:lnTo>
                <a:close/>
              </a:path>
              <a:path w="876300" h="876934">
                <a:moveTo>
                  <a:pt x="813828" y="212973"/>
                </a:moveTo>
                <a:lnTo>
                  <a:pt x="622902" y="212973"/>
                </a:lnTo>
                <a:lnTo>
                  <a:pt x="626916" y="209021"/>
                </a:lnTo>
                <a:lnTo>
                  <a:pt x="626916" y="197112"/>
                </a:lnTo>
                <a:lnTo>
                  <a:pt x="617962" y="169269"/>
                </a:lnTo>
                <a:lnTo>
                  <a:pt x="591008" y="142762"/>
                </a:lnTo>
                <a:lnTo>
                  <a:pt x="546186" y="122881"/>
                </a:lnTo>
                <a:lnTo>
                  <a:pt x="483633" y="114916"/>
                </a:lnTo>
                <a:lnTo>
                  <a:pt x="733750" y="114916"/>
                </a:lnTo>
                <a:lnTo>
                  <a:pt x="763415" y="144582"/>
                </a:lnTo>
                <a:lnTo>
                  <a:pt x="791758" y="179379"/>
                </a:lnTo>
                <a:lnTo>
                  <a:pt x="813828" y="212973"/>
                </a:lnTo>
                <a:close/>
              </a:path>
              <a:path w="876300" h="876934">
                <a:moveTo>
                  <a:pt x="318540" y="386532"/>
                </a:moveTo>
                <a:lnTo>
                  <a:pt x="329907" y="337615"/>
                </a:lnTo>
                <a:lnTo>
                  <a:pt x="347629" y="291741"/>
                </a:lnTo>
                <a:lnTo>
                  <a:pt x="371456" y="251530"/>
                </a:lnTo>
                <a:lnTo>
                  <a:pt x="401137" y="219607"/>
                </a:lnTo>
                <a:lnTo>
                  <a:pt x="436423" y="198592"/>
                </a:lnTo>
                <a:lnTo>
                  <a:pt x="477061" y="191110"/>
                </a:lnTo>
                <a:lnTo>
                  <a:pt x="526804" y="194593"/>
                </a:lnTo>
                <a:lnTo>
                  <a:pt x="565823" y="202073"/>
                </a:lnTo>
                <a:lnTo>
                  <a:pt x="594737" y="209529"/>
                </a:lnTo>
                <a:lnTo>
                  <a:pt x="614166" y="212938"/>
                </a:lnTo>
                <a:lnTo>
                  <a:pt x="813828" y="212973"/>
                </a:lnTo>
                <a:lnTo>
                  <a:pt x="837296" y="257183"/>
                </a:lnTo>
                <a:lnTo>
                  <a:pt x="853955" y="299655"/>
                </a:lnTo>
                <a:lnTo>
                  <a:pt x="866186" y="344151"/>
                </a:lnTo>
                <a:lnTo>
                  <a:pt x="867993" y="355248"/>
                </a:lnTo>
                <a:lnTo>
                  <a:pt x="462997" y="355248"/>
                </a:lnTo>
                <a:lnTo>
                  <a:pt x="425840" y="357182"/>
                </a:lnTo>
                <a:lnTo>
                  <a:pt x="389323" y="363151"/>
                </a:lnTo>
                <a:lnTo>
                  <a:pt x="353528" y="372989"/>
                </a:lnTo>
                <a:lnTo>
                  <a:pt x="318540" y="386532"/>
                </a:lnTo>
                <a:close/>
              </a:path>
              <a:path w="876300" h="876934">
                <a:moveTo>
                  <a:pt x="773632" y="719172"/>
                </a:moveTo>
                <a:lnTo>
                  <a:pt x="400763" y="719172"/>
                </a:lnTo>
                <a:lnTo>
                  <a:pt x="451678" y="715897"/>
                </a:lnTo>
                <a:lnTo>
                  <a:pt x="498572" y="705939"/>
                </a:lnTo>
                <a:lnTo>
                  <a:pt x="540599" y="689625"/>
                </a:lnTo>
                <a:lnTo>
                  <a:pt x="576911" y="667278"/>
                </a:lnTo>
                <a:lnTo>
                  <a:pt x="606661" y="639223"/>
                </a:lnTo>
                <a:lnTo>
                  <a:pt x="629003" y="605784"/>
                </a:lnTo>
                <a:lnTo>
                  <a:pt x="643088" y="567287"/>
                </a:lnTo>
                <a:lnTo>
                  <a:pt x="648069" y="524057"/>
                </a:lnTo>
                <a:lnTo>
                  <a:pt x="642988" y="481825"/>
                </a:lnTo>
                <a:lnTo>
                  <a:pt x="627525" y="442297"/>
                </a:lnTo>
                <a:lnTo>
                  <a:pt x="601739" y="407675"/>
                </a:lnTo>
                <a:lnTo>
                  <a:pt x="565684" y="380159"/>
                </a:lnTo>
                <a:lnTo>
                  <a:pt x="519418" y="361950"/>
                </a:lnTo>
                <a:lnTo>
                  <a:pt x="462997" y="355248"/>
                </a:lnTo>
                <a:lnTo>
                  <a:pt x="867993" y="355248"/>
                </a:lnTo>
                <a:lnTo>
                  <a:pt x="873720" y="390403"/>
                </a:lnTo>
                <a:lnTo>
                  <a:pt x="876291" y="438145"/>
                </a:lnTo>
                <a:lnTo>
                  <a:pt x="873720" y="485887"/>
                </a:lnTo>
                <a:lnTo>
                  <a:pt x="866186" y="532140"/>
                </a:lnTo>
                <a:lnTo>
                  <a:pt x="853955" y="576637"/>
                </a:lnTo>
                <a:lnTo>
                  <a:pt x="837296" y="619111"/>
                </a:lnTo>
                <a:lnTo>
                  <a:pt x="816474" y="659293"/>
                </a:lnTo>
                <a:lnTo>
                  <a:pt x="791758" y="696917"/>
                </a:lnTo>
                <a:lnTo>
                  <a:pt x="773632" y="719172"/>
                </a:lnTo>
                <a:close/>
              </a:path>
              <a:path w="876300" h="876934">
                <a:moveTo>
                  <a:pt x="195091" y="522471"/>
                </a:moveTo>
                <a:lnTo>
                  <a:pt x="159423" y="522471"/>
                </a:lnTo>
                <a:lnTo>
                  <a:pt x="167765" y="521913"/>
                </a:lnTo>
                <a:lnTo>
                  <a:pt x="176196" y="520332"/>
                </a:lnTo>
                <a:lnTo>
                  <a:pt x="184787" y="517864"/>
                </a:lnTo>
                <a:lnTo>
                  <a:pt x="193607" y="514645"/>
                </a:lnTo>
                <a:lnTo>
                  <a:pt x="195091" y="522471"/>
                </a:lnTo>
                <a:close/>
              </a:path>
            </a:pathLst>
          </a:custGeom>
          <a:solidFill>
            <a:srgbClr val="03989D"/>
          </a:solidFill>
        </p:spPr>
        <p:txBody>
          <a:bodyPr wrap="square" lIns="0" tIns="0" rIns="0" bIns="0" rtlCol="0"/>
          <a:lstStyle/>
          <a:p>
            <a:endParaRPr dirty="0"/>
          </a:p>
        </p:txBody>
      </p:sp>
      <p:sp>
        <p:nvSpPr>
          <p:cNvPr id="14" name="object 14"/>
          <p:cNvSpPr/>
          <p:nvPr/>
        </p:nvSpPr>
        <p:spPr>
          <a:xfrm>
            <a:off x="827792" y="8982971"/>
            <a:ext cx="228265" cy="191942"/>
          </a:xfrm>
          <a:prstGeom prst="rect">
            <a:avLst/>
          </a:prstGeom>
          <a:blipFill>
            <a:blip r:embed="rId2" cstate="print"/>
            <a:stretch>
              <a:fillRect/>
            </a:stretch>
          </a:blipFill>
        </p:spPr>
        <p:txBody>
          <a:bodyPr wrap="square" lIns="0" tIns="0" rIns="0" bIns="0" rtlCol="0"/>
          <a:lstStyle/>
          <a:p>
            <a:endParaRPr dirty="0"/>
          </a:p>
        </p:txBody>
      </p:sp>
      <p:sp>
        <p:nvSpPr>
          <p:cNvPr id="15" name="object 15"/>
          <p:cNvSpPr/>
          <p:nvPr/>
        </p:nvSpPr>
        <p:spPr>
          <a:xfrm>
            <a:off x="341109" y="1"/>
            <a:ext cx="1219200" cy="1331595"/>
          </a:xfrm>
          <a:custGeom>
            <a:avLst/>
            <a:gdLst/>
            <a:ahLst/>
            <a:cxnLst/>
            <a:rect l="l" t="t" r="r" b="b"/>
            <a:pathLst>
              <a:path w="1219200" h="1331595">
                <a:moveTo>
                  <a:pt x="0" y="0"/>
                </a:moveTo>
                <a:lnTo>
                  <a:pt x="1219199" y="0"/>
                </a:lnTo>
                <a:lnTo>
                  <a:pt x="1219199" y="1331419"/>
                </a:lnTo>
                <a:lnTo>
                  <a:pt x="0" y="1331419"/>
                </a:lnTo>
                <a:lnTo>
                  <a:pt x="0" y="0"/>
                </a:lnTo>
                <a:close/>
              </a:path>
            </a:pathLst>
          </a:custGeom>
          <a:solidFill>
            <a:srgbClr val="FFD058"/>
          </a:solidFill>
        </p:spPr>
        <p:txBody>
          <a:bodyPr wrap="square" lIns="0" tIns="0" rIns="0" bIns="0" rtlCol="0"/>
          <a:lstStyle/>
          <a:p>
            <a:endParaRPr dirty="0"/>
          </a:p>
        </p:txBody>
      </p:sp>
      <p:sp>
        <p:nvSpPr>
          <p:cNvPr id="16" name="object 16"/>
          <p:cNvSpPr/>
          <p:nvPr/>
        </p:nvSpPr>
        <p:spPr>
          <a:xfrm>
            <a:off x="658649" y="419284"/>
            <a:ext cx="131445" cy="131445"/>
          </a:xfrm>
          <a:custGeom>
            <a:avLst/>
            <a:gdLst/>
            <a:ahLst/>
            <a:cxnLst/>
            <a:rect l="l" t="t" r="r" b="b"/>
            <a:pathLst>
              <a:path w="131445"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17" name="object 17"/>
          <p:cNvSpPr/>
          <p:nvPr/>
        </p:nvSpPr>
        <p:spPr>
          <a:xfrm>
            <a:off x="650742" y="875373"/>
            <a:ext cx="131445" cy="131445"/>
          </a:xfrm>
          <a:custGeom>
            <a:avLst/>
            <a:gdLst/>
            <a:ahLst/>
            <a:cxnLst/>
            <a:rect l="l" t="t" r="r" b="b"/>
            <a:pathLst>
              <a:path w="131445"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18" name="object 18"/>
          <p:cNvSpPr/>
          <p:nvPr/>
        </p:nvSpPr>
        <p:spPr>
          <a:xfrm>
            <a:off x="1106845" y="883260"/>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19" name="object 19"/>
          <p:cNvSpPr/>
          <p:nvPr/>
        </p:nvSpPr>
        <p:spPr>
          <a:xfrm>
            <a:off x="1114732" y="427165"/>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20" name="object 20"/>
          <p:cNvSpPr/>
          <p:nvPr/>
        </p:nvSpPr>
        <p:spPr>
          <a:xfrm>
            <a:off x="919701" y="507081"/>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21" name="object 21"/>
          <p:cNvSpPr/>
          <p:nvPr/>
        </p:nvSpPr>
        <p:spPr>
          <a:xfrm>
            <a:off x="738545" y="682591"/>
            <a:ext cx="93980" cy="63500"/>
          </a:xfrm>
          <a:custGeom>
            <a:avLst/>
            <a:gdLst/>
            <a:ahLst/>
            <a:cxnLst/>
            <a:rect l="l" t="t" r="r" b="b"/>
            <a:pathLst>
              <a:path w="93980"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22" name="object 22"/>
          <p:cNvSpPr/>
          <p:nvPr/>
        </p:nvSpPr>
        <p:spPr>
          <a:xfrm>
            <a:off x="914065" y="832936"/>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23" name="object 23"/>
          <p:cNvSpPr/>
          <p:nvPr/>
        </p:nvSpPr>
        <p:spPr>
          <a:xfrm>
            <a:off x="1064397" y="688234"/>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24" name="object 24"/>
          <p:cNvSpPr/>
          <p:nvPr/>
        </p:nvSpPr>
        <p:spPr>
          <a:xfrm>
            <a:off x="563417" y="783502"/>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25" name="object 25"/>
          <p:cNvSpPr/>
          <p:nvPr/>
        </p:nvSpPr>
        <p:spPr>
          <a:xfrm>
            <a:off x="1014963" y="930784"/>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26" name="object 26"/>
          <p:cNvSpPr/>
          <p:nvPr/>
        </p:nvSpPr>
        <p:spPr>
          <a:xfrm>
            <a:off x="1162256" y="535465"/>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27" name="object 27"/>
          <p:cNvSpPr/>
          <p:nvPr/>
        </p:nvSpPr>
        <p:spPr>
          <a:xfrm>
            <a:off x="766930" y="331949"/>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28" name="object 28"/>
          <p:cNvSpPr/>
          <p:nvPr/>
        </p:nvSpPr>
        <p:spPr>
          <a:xfrm>
            <a:off x="755129" y="621627"/>
            <a:ext cx="86995" cy="58419"/>
          </a:xfrm>
          <a:custGeom>
            <a:avLst/>
            <a:gdLst/>
            <a:ahLst/>
            <a:cxnLst/>
            <a:rect l="l" t="t" r="r" b="b"/>
            <a:pathLst>
              <a:path w="86994"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29" name="object 29"/>
          <p:cNvSpPr/>
          <p:nvPr/>
        </p:nvSpPr>
        <p:spPr>
          <a:xfrm>
            <a:off x="853091" y="823285"/>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30" name="object 30"/>
          <p:cNvSpPr/>
          <p:nvPr/>
        </p:nvSpPr>
        <p:spPr>
          <a:xfrm>
            <a:off x="1054746" y="753850"/>
            <a:ext cx="86995" cy="58419"/>
          </a:xfrm>
          <a:custGeom>
            <a:avLst/>
            <a:gdLst/>
            <a:ahLst/>
            <a:cxnLst/>
            <a:rect l="l" t="t" r="r" b="b"/>
            <a:pathLst>
              <a:path w="86994" h="58420">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31" name="object 31"/>
          <p:cNvSpPr/>
          <p:nvPr/>
        </p:nvSpPr>
        <p:spPr>
          <a:xfrm>
            <a:off x="985314" y="523661"/>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32" name="object 32"/>
          <p:cNvSpPr/>
          <p:nvPr/>
        </p:nvSpPr>
        <p:spPr>
          <a:xfrm>
            <a:off x="874864" y="641390"/>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33" name="object 33"/>
          <p:cNvSpPr/>
          <p:nvPr/>
        </p:nvSpPr>
        <p:spPr>
          <a:xfrm>
            <a:off x="872851" y="757068"/>
            <a:ext cx="33655" cy="33655"/>
          </a:xfrm>
          <a:custGeom>
            <a:avLst/>
            <a:gdLst/>
            <a:ahLst/>
            <a:cxnLst/>
            <a:rect l="l" t="t" r="r" b="b"/>
            <a:pathLst>
              <a:path w="33655" h="33654">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34" name="object 34"/>
          <p:cNvSpPr/>
          <p:nvPr/>
        </p:nvSpPr>
        <p:spPr>
          <a:xfrm>
            <a:off x="988532" y="759061"/>
            <a:ext cx="33655" cy="33655"/>
          </a:xfrm>
          <a:custGeom>
            <a:avLst/>
            <a:gdLst/>
            <a:ahLst/>
            <a:cxnLst/>
            <a:rect l="l" t="t" r="r" b="b"/>
            <a:pathLst>
              <a:path w="33655" h="33654">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35" name="object 35"/>
          <p:cNvSpPr/>
          <p:nvPr/>
        </p:nvSpPr>
        <p:spPr>
          <a:xfrm>
            <a:off x="990536" y="643392"/>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36" name="object 36"/>
          <p:cNvSpPr/>
          <p:nvPr/>
        </p:nvSpPr>
        <p:spPr>
          <a:xfrm>
            <a:off x="941070" y="663655"/>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37" name="object 37"/>
          <p:cNvSpPr/>
          <p:nvPr/>
        </p:nvSpPr>
        <p:spPr>
          <a:xfrm>
            <a:off x="895124" y="708170"/>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38" name="object 38"/>
          <p:cNvSpPr/>
          <p:nvPr/>
        </p:nvSpPr>
        <p:spPr>
          <a:xfrm>
            <a:off x="939638" y="746295"/>
            <a:ext cx="16510" cy="24130"/>
          </a:xfrm>
          <a:custGeom>
            <a:avLst/>
            <a:gdLst/>
            <a:ahLst/>
            <a:cxnLst/>
            <a:rect l="l" t="t" r="r" b="b"/>
            <a:pathLst>
              <a:path w="16509" h="24129">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39" name="object 39"/>
          <p:cNvSpPr/>
          <p:nvPr/>
        </p:nvSpPr>
        <p:spPr>
          <a:xfrm>
            <a:off x="977769" y="709602"/>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40" name="object 40"/>
          <p:cNvSpPr/>
          <p:nvPr/>
        </p:nvSpPr>
        <p:spPr>
          <a:xfrm>
            <a:off x="850715" y="733757"/>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41" name="object 41"/>
          <p:cNvSpPr/>
          <p:nvPr/>
        </p:nvSpPr>
        <p:spPr>
          <a:xfrm>
            <a:off x="965231" y="771120"/>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42" name="object 42"/>
          <p:cNvSpPr/>
          <p:nvPr/>
        </p:nvSpPr>
        <p:spPr>
          <a:xfrm>
            <a:off x="1002582" y="670858"/>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43" name="object 43"/>
          <p:cNvSpPr/>
          <p:nvPr/>
        </p:nvSpPr>
        <p:spPr>
          <a:xfrm>
            <a:off x="902327" y="619241"/>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44" name="object 44"/>
          <p:cNvSpPr/>
          <p:nvPr/>
        </p:nvSpPr>
        <p:spPr>
          <a:xfrm>
            <a:off x="899327" y="692710"/>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45" name="object 45"/>
          <p:cNvSpPr/>
          <p:nvPr/>
        </p:nvSpPr>
        <p:spPr>
          <a:xfrm>
            <a:off x="924174" y="743847"/>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46" name="object 46"/>
          <p:cNvSpPr/>
          <p:nvPr/>
        </p:nvSpPr>
        <p:spPr>
          <a:xfrm>
            <a:off x="975318" y="726242"/>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47" name="object 47"/>
          <p:cNvSpPr/>
          <p:nvPr/>
        </p:nvSpPr>
        <p:spPr>
          <a:xfrm>
            <a:off x="957706" y="667863"/>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48" name="object 48"/>
          <p:cNvSpPr/>
          <p:nvPr/>
        </p:nvSpPr>
        <p:spPr>
          <a:xfrm>
            <a:off x="891658" y="301607"/>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49" name="object 49"/>
          <p:cNvSpPr/>
          <p:nvPr/>
        </p:nvSpPr>
        <p:spPr>
          <a:xfrm>
            <a:off x="533071" y="649023"/>
            <a:ext cx="186055" cy="125095"/>
          </a:xfrm>
          <a:custGeom>
            <a:avLst/>
            <a:gdLst/>
            <a:ahLst/>
            <a:cxnLst/>
            <a:rect l="l" t="t" r="r" b="b"/>
            <a:pathLst>
              <a:path w="186054" h="125095">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50" name="object 50"/>
          <p:cNvSpPr/>
          <p:nvPr/>
        </p:nvSpPr>
        <p:spPr>
          <a:xfrm>
            <a:off x="880500" y="946610"/>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51" name="object 51"/>
          <p:cNvSpPr/>
          <p:nvPr/>
        </p:nvSpPr>
        <p:spPr>
          <a:xfrm>
            <a:off x="1178084" y="660188"/>
            <a:ext cx="186055" cy="125095"/>
          </a:xfrm>
          <a:custGeom>
            <a:avLst/>
            <a:gdLst/>
            <a:ahLst/>
            <a:cxnLst/>
            <a:rect l="l" t="t" r="r" b="b"/>
            <a:pathLst>
              <a:path w="186055" h="125095">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52" name="object 52"/>
          <p:cNvSpPr/>
          <p:nvPr/>
        </p:nvSpPr>
        <p:spPr>
          <a:xfrm>
            <a:off x="801987" y="566528"/>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53" name="object 53"/>
          <p:cNvSpPr/>
          <p:nvPr/>
        </p:nvSpPr>
        <p:spPr>
          <a:xfrm>
            <a:off x="797992" y="796945"/>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54" name="object 54"/>
          <p:cNvSpPr/>
          <p:nvPr/>
        </p:nvSpPr>
        <p:spPr>
          <a:xfrm>
            <a:off x="1028417" y="800928"/>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55" name="object 55"/>
          <p:cNvSpPr/>
          <p:nvPr/>
        </p:nvSpPr>
        <p:spPr>
          <a:xfrm>
            <a:off x="1032399" y="570509"/>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56" name="object 56"/>
          <p:cNvSpPr/>
          <p:nvPr/>
        </p:nvSpPr>
        <p:spPr>
          <a:xfrm>
            <a:off x="565897" y="528352"/>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57" name="object 57"/>
          <p:cNvSpPr/>
          <p:nvPr/>
        </p:nvSpPr>
        <p:spPr>
          <a:xfrm>
            <a:off x="759809" y="927514"/>
            <a:ext cx="115570" cy="172085"/>
          </a:xfrm>
          <a:custGeom>
            <a:avLst/>
            <a:gdLst/>
            <a:ahLst/>
            <a:cxnLst/>
            <a:rect l="l" t="t" r="r" b="b"/>
            <a:pathLst>
              <a:path w="115569"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58" name="object 58"/>
          <p:cNvSpPr/>
          <p:nvPr/>
        </p:nvSpPr>
        <p:spPr>
          <a:xfrm>
            <a:off x="1158977" y="790094"/>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59" name="object 59"/>
          <p:cNvSpPr/>
          <p:nvPr/>
        </p:nvSpPr>
        <p:spPr>
          <a:xfrm>
            <a:off x="1021548" y="334423"/>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60" name="object 60"/>
          <p:cNvSpPr/>
          <p:nvPr/>
        </p:nvSpPr>
        <p:spPr>
          <a:xfrm>
            <a:off x="753883" y="750531"/>
            <a:ext cx="86995" cy="58419"/>
          </a:xfrm>
          <a:custGeom>
            <a:avLst/>
            <a:gdLst/>
            <a:ahLst/>
            <a:cxnLst/>
            <a:rect l="l" t="t" r="r" b="b"/>
            <a:pathLst>
              <a:path w="86994" h="58420">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61" name="object 61"/>
          <p:cNvSpPr/>
          <p:nvPr/>
        </p:nvSpPr>
        <p:spPr>
          <a:xfrm>
            <a:off x="981993" y="824933"/>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62" name="object 62"/>
          <p:cNvSpPr/>
          <p:nvPr/>
        </p:nvSpPr>
        <p:spPr>
          <a:xfrm>
            <a:off x="1056406" y="625220"/>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63" name="object 63"/>
          <p:cNvSpPr/>
          <p:nvPr/>
        </p:nvSpPr>
        <p:spPr>
          <a:xfrm>
            <a:off x="856683" y="522399"/>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64" name="object 64"/>
          <p:cNvSpPr/>
          <p:nvPr/>
        </p:nvSpPr>
        <p:spPr>
          <a:xfrm>
            <a:off x="933961" y="611546"/>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65" name="object 65"/>
          <p:cNvSpPr/>
          <p:nvPr/>
        </p:nvSpPr>
        <p:spPr>
          <a:xfrm>
            <a:off x="843014" y="699653"/>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66" name="object 66"/>
          <p:cNvSpPr/>
          <p:nvPr/>
        </p:nvSpPr>
        <p:spPr>
          <a:xfrm>
            <a:off x="931127" y="775125"/>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67" name="object 67"/>
          <p:cNvSpPr/>
          <p:nvPr/>
        </p:nvSpPr>
        <p:spPr>
          <a:xfrm>
            <a:off x="1006600" y="702487"/>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68" name="object 68"/>
          <p:cNvSpPr/>
          <p:nvPr/>
        </p:nvSpPr>
        <p:spPr>
          <a:xfrm>
            <a:off x="851337" y="669053"/>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69" name="object 69"/>
          <p:cNvSpPr/>
          <p:nvPr/>
        </p:nvSpPr>
        <p:spPr>
          <a:xfrm>
            <a:off x="900521" y="770290"/>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70" name="object 70"/>
          <p:cNvSpPr/>
          <p:nvPr/>
        </p:nvSpPr>
        <p:spPr>
          <a:xfrm>
            <a:off x="1001754" y="735440"/>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71" name="object 71"/>
          <p:cNvSpPr/>
          <p:nvPr/>
        </p:nvSpPr>
        <p:spPr>
          <a:xfrm>
            <a:off x="966903" y="619869"/>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72" name="object 72"/>
          <p:cNvSpPr/>
          <p:nvPr/>
        </p:nvSpPr>
        <p:spPr>
          <a:xfrm>
            <a:off x="899017" y="725404"/>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73" name="object 73"/>
          <p:cNvSpPr/>
          <p:nvPr/>
        </p:nvSpPr>
        <p:spPr>
          <a:xfrm>
            <a:off x="956868" y="744273"/>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74" name="object 74"/>
          <p:cNvSpPr/>
          <p:nvPr/>
        </p:nvSpPr>
        <p:spPr>
          <a:xfrm>
            <a:off x="975732" y="693618"/>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75" name="object 75"/>
          <p:cNvSpPr/>
          <p:nvPr/>
        </p:nvSpPr>
        <p:spPr>
          <a:xfrm>
            <a:off x="925086" y="667543"/>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76" name="object 76"/>
          <p:cNvSpPr txBox="1">
            <a:spLocks noGrp="1"/>
          </p:cNvSpPr>
          <p:nvPr>
            <p:ph type="title"/>
          </p:nvPr>
        </p:nvSpPr>
        <p:spPr>
          <a:xfrm>
            <a:off x="1713984" y="274606"/>
            <a:ext cx="3965575" cy="843915"/>
          </a:xfrm>
          <a:prstGeom prst="rect">
            <a:avLst/>
          </a:prstGeom>
        </p:spPr>
        <p:txBody>
          <a:bodyPr vert="horz" wrap="square" lIns="0" tIns="15240" rIns="0" bIns="0" rtlCol="0">
            <a:spAutoFit/>
          </a:bodyPr>
          <a:lstStyle/>
          <a:p>
            <a:pPr marL="12700">
              <a:lnSpc>
                <a:spcPts val="3210"/>
              </a:lnSpc>
              <a:spcBef>
                <a:spcPts val="120"/>
              </a:spcBef>
            </a:pPr>
            <a:r>
              <a:rPr sz="2450" spc="80" dirty="0">
                <a:latin typeface="Arial Black"/>
                <a:cs typeface="Arial Black"/>
              </a:rPr>
              <a:t>WORSHIP</a:t>
            </a:r>
            <a:r>
              <a:rPr sz="2450" spc="-345" dirty="0">
                <a:latin typeface="Arial Black"/>
                <a:cs typeface="Arial Black"/>
              </a:rPr>
              <a:t> </a:t>
            </a:r>
            <a:r>
              <a:rPr spc="55" dirty="0"/>
              <a:t>GUIDELINES</a:t>
            </a:r>
            <a:endParaRPr sz="2450" dirty="0">
              <a:latin typeface="Arial Black"/>
              <a:cs typeface="Arial Black"/>
            </a:endParaRPr>
          </a:p>
          <a:p>
            <a:pPr marL="12700">
              <a:lnSpc>
                <a:spcPts val="3204"/>
              </a:lnSpc>
            </a:pPr>
            <a:r>
              <a:rPr spc="225" dirty="0">
                <a:solidFill>
                  <a:srgbClr val="FF904D"/>
                </a:solidFill>
              </a:rPr>
              <a:t>What</a:t>
            </a:r>
            <a:r>
              <a:rPr spc="-235" dirty="0">
                <a:solidFill>
                  <a:srgbClr val="FF904D"/>
                </a:solidFill>
              </a:rPr>
              <a:t> </a:t>
            </a:r>
            <a:r>
              <a:rPr spc="254" dirty="0">
                <a:solidFill>
                  <a:srgbClr val="FF904D"/>
                </a:solidFill>
              </a:rPr>
              <a:t>to</a:t>
            </a:r>
            <a:r>
              <a:rPr spc="-235" dirty="0">
                <a:solidFill>
                  <a:srgbClr val="FF904D"/>
                </a:solidFill>
              </a:rPr>
              <a:t> </a:t>
            </a:r>
            <a:r>
              <a:rPr spc="195" dirty="0">
                <a:solidFill>
                  <a:srgbClr val="FF904D"/>
                </a:solidFill>
              </a:rPr>
              <a:t>Expect</a:t>
            </a:r>
          </a:p>
        </p:txBody>
      </p:sp>
      <p:sp>
        <p:nvSpPr>
          <p:cNvPr id="79" name="object 79"/>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3</a:t>
            </a:fld>
            <a:endParaRPr spc="105" dirty="0"/>
          </a:p>
        </p:txBody>
      </p:sp>
      <p:sp>
        <p:nvSpPr>
          <p:cNvPr id="77" name="object 77"/>
          <p:cNvSpPr txBox="1"/>
          <p:nvPr/>
        </p:nvSpPr>
        <p:spPr>
          <a:xfrm>
            <a:off x="1594346" y="1642759"/>
            <a:ext cx="5357495" cy="7905750"/>
          </a:xfrm>
          <a:prstGeom prst="rect">
            <a:avLst/>
          </a:prstGeom>
        </p:spPr>
        <p:txBody>
          <a:bodyPr vert="horz" wrap="square" lIns="0" tIns="22860" rIns="0" bIns="0" rtlCol="0">
            <a:spAutoFit/>
          </a:bodyPr>
          <a:lstStyle/>
          <a:p>
            <a:pPr marL="12700">
              <a:lnSpc>
                <a:spcPct val="100000"/>
              </a:lnSpc>
              <a:spcBef>
                <a:spcPts val="180"/>
              </a:spcBef>
            </a:pPr>
            <a:r>
              <a:rPr sz="1200" b="1" spc="-5" dirty="0">
                <a:solidFill>
                  <a:srgbClr val="03989D"/>
                </a:solidFill>
                <a:latin typeface="Arial"/>
                <a:cs typeface="Arial"/>
              </a:rPr>
              <a:t>LIMITED</a:t>
            </a:r>
            <a:r>
              <a:rPr sz="1200" b="1" spc="-50" dirty="0">
                <a:solidFill>
                  <a:srgbClr val="03989D"/>
                </a:solidFill>
                <a:latin typeface="Arial"/>
                <a:cs typeface="Arial"/>
              </a:rPr>
              <a:t> </a:t>
            </a:r>
            <a:r>
              <a:rPr sz="1200" b="1" spc="-20" dirty="0">
                <a:solidFill>
                  <a:srgbClr val="03989D"/>
                </a:solidFill>
                <a:latin typeface="Arial"/>
                <a:cs typeface="Arial"/>
              </a:rPr>
              <a:t>ATTENDANCE</a:t>
            </a:r>
            <a:endParaRPr sz="1200" dirty="0">
              <a:latin typeface="Arial"/>
              <a:cs typeface="Arial"/>
            </a:endParaRPr>
          </a:p>
          <a:p>
            <a:pPr marL="12700" marR="290830">
              <a:lnSpc>
                <a:spcPct val="105300"/>
              </a:lnSpc>
            </a:pPr>
            <a:r>
              <a:rPr sz="1200" spc="10" dirty="0">
                <a:solidFill>
                  <a:srgbClr val="212121"/>
                </a:solidFill>
                <a:latin typeface="Trebuchet MS"/>
                <a:cs typeface="Trebuchet MS"/>
              </a:rPr>
              <a:t>At</a:t>
            </a:r>
            <a:r>
              <a:rPr sz="1200" spc="-55" dirty="0">
                <a:solidFill>
                  <a:srgbClr val="212121"/>
                </a:solidFill>
                <a:latin typeface="Trebuchet MS"/>
                <a:cs typeface="Trebuchet MS"/>
              </a:rPr>
              <a:t> </a:t>
            </a:r>
            <a:r>
              <a:rPr sz="1200" dirty="0">
                <a:solidFill>
                  <a:srgbClr val="212121"/>
                </a:solidFill>
                <a:latin typeface="Trebuchet MS"/>
                <a:cs typeface="Trebuchet MS"/>
              </a:rPr>
              <a:t>the</a:t>
            </a:r>
            <a:r>
              <a:rPr sz="1200" spc="-55" dirty="0">
                <a:solidFill>
                  <a:srgbClr val="212121"/>
                </a:solidFill>
                <a:latin typeface="Trebuchet MS"/>
                <a:cs typeface="Trebuchet MS"/>
              </a:rPr>
              <a:t> </a:t>
            </a:r>
            <a:r>
              <a:rPr sz="1200" spc="20" dirty="0">
                <a:solidFill>
                  <a:srgbClr val="212121"/>
                </a:solidFill>
                <a:latin typeface="Trebuchet MS"/>
                <a:cs typeface="Trebuchet MS"/>
              </a:rPr>
              <a:t>present</a:t>
            </a:r>
            <a:r>
              <a:rPr sz="1200" spc="-55" dirty="0">
                <a:solidFill>
                  <a:srgbClr val="212121"/>
                </a:solidFill>
                <a:latin typeface="Trebuchet MS"/>
                <a:cs typeface="Trebuchet MS"/>
              </a:rPr>
              <a:t> </a:t>
            </a:r>
            <a:r>
              <a:rPr sz="1200" spc="-40" dirty="0">
                <a:solidFill>
                  <a:srgbClr val="212121"/>
                </a:solidFill>
                <a:latin typeface="Trebuchet MS"/>
                <a:cs typeface="Trebuchet MS"/>
              </a:rPr>
              <a:t>time,</a:t>
            </a:r>
            <a:r>
              <a:rPr sz="1200" spc="-55" dirty="0">
                <a:solidFill>
                  <a:srgbClr val="212121"/>
                </a:solidFill>
                <a:latin typeface="Trebuchet MS"/>
                <a:cs typeface="Trebuchet MS"/>
              </a:rPr>
              <a:t> </a:t>
            </a:r>
            <a:r>
              <a:rPr sz="1200" spc="20" dirty="0">
                <a:solidFill>
                  <a:srgbClr val="212121"/>
                </a:solidFill>
                <a:latin typeface="Trebuchet MS"/>
                <a:cs typeface="Trebuchet MS"/>
              </a:rPr>
              <a:t>seating</a:t>
            </a:r>
            <a:r>
              <a:rPr sz="1200" spc="-55" dirty="0">
                <a:solidFill>
                  <a:srgbClr val="212121"/>
                </a:solidFill>
                <a:latin typeface="Trebuchet MS"/>
                <a:cs typeface="Trebuchet MS"/>
              </a:rPr>
              <a:t> </a:t>
            </a:r>
            <a:r>
              <a:rPr sz="1200" spc="-25" dirty="0">
                <a:solidFill>
                  <a:srgbClr val="212121"/>
                </a:solidFill>
                <a:latin typeface="Trebuchet MS"/>
                <a:cs typeface="Trebuchet MS"/>
              </a:rPr>
              <a:t>in</a:t>
            </a:r>
            <a:r>
              <a:rPr sz="1200" spc="-55" dirty="0">
                <a:solidFill>
                  <a:srgbClr val="212121"/>
                </a:solidFill>
                <a:latin typeface="Trebuchet MS"/>
                <a:cs typeface="Trebuchet MS"/>
              </a:rPr>
              <a:t> </a:t>
            </a:r>
            <a:r>
              <a:rPr sz="1200" spc="20" dirty="0">
                <a:solidFill>
                  <a:srgbClr val="212121"/>
                </a:solidFill>
                <a:latin typeface="Trebuchet MS"/>
                <a:cs typeface="Trebuchet MS"/>
              </a:rPr>
              <a:t>our</a:t>
            </a:r>
            <a:r>
              <a:rPr sz="1200" spc="-55" dirty="0">
                <a:solidFill>
                  <a:srgbClr val="212121"/>
                </a:solidFill>
                <a:latin typeface="Trebuchet MS"/>
                <a:cs typeface="Trebuchet MS"/>
              </a:rPr>
              <a:t> </a:t>
            </a:r>
            <a:r>
              <a:rPr sz="1200" spc="20" dirty="0">
                <a:solidFill>
                  <a:srgbClr val="212121"/>
                </a:solidFill>
                <a:latin typeface="Trebuchet MS"/>
                <a:cs typeface="Trebuchet MS"/>
              </a:rPr>
              <a:t>sanctuary</a:t>
            </a:r>
            <a:r>
              <a:rPr sz="1200" spc="-50" dirty="0">
                <a:solidFill>
                  <a:srgbClr val="212121"/>
                </a:solidFill>
                <a:latin typeface="Trebuchet MS"/>
                <a:cs typeface="Trebuchet MS"/>
              </a:rPr>
              <a:t> </a:t>
            </a:r>
            <a:r>
              <a:rPr sz="1200" spc="5" dirty="0">
                <a:solidFill>
                  <a:srgbClr val="212121"/>
                </a:solidFill>
                <a:latin typeface="Trebuchet MS"/>
                <a:cs typeface="Trebuchet MS"/>
              </a:rPr>
              <a:t>is</a:t>
            </a:r>
            <a:r>
              <a:rPr sz="1200" spc="-55" dirty="0">
                <a:solidFill>
                  <a:srgbClr val="212121"/>
                </a:solidFill>
                <a:latin typeface="Trebuchet MS"/>
                <a:cs typeface="Trebuchet MS"/>
              </a:rPr>
              <a:t> </a:t>
            </a:r>
            <a:r>
              <a:rPr sz="1200" spc="-10" dirty="0">
                <a:solidFill>
                  <a:srgbClr val="212121"/>
                </a:solidFill>
                <a:latin typeface="Trebuchet MS"/>
                <a:cs typeface="Trebuchet MS"/>
              </a:rPr>
              <a:t>limited</a:t>
            </a:r>
            <a:r>
              <a:rPr sz="1200" spc="-55" dirty="0">
                <a:solidFill>
                  <a:srgbClr val="212121"/>
                </a:solidFill>
                <a:latin typeface="Trebuchet MS"/>
                <a:cs typeface="Trebuchet MS"/>
              </a:rPr>
              <a:t> </a:t>
            </a:r>
            <a:r>
              <a:rPr sz="1200" spc="-5" dirty="0">
                <a:solidFill>
                  <a:srgbClr val="212121"/>
                </a:solidFill>
                <a:latin typeface="Trebuchet MS"/>
                <a:cs typeface="Trebuchet MS"/>
              </a:rPr>
              <a:t>to</a:t>
            </a:r>
            <a:r>
              <a:rPr sz="1200" spc="-55" dirty="0">
                <a:solidFill>
                  <a:srgbClr val="212121"/>
                </a:solidFill>
                <a:latin typeface="Trebuchet MS"/>
                <a:cs typeface="Trebuchet MS"/>
              </a:rPr>
              <a:t> </a:t>
            </a:r>
            <a:r>
              <a:rPr sz="1200" spc="25" dirty="0">
                <a:solidFill>
                  <a:srgbClr val="212121"/>
                </a:solidFill>
                <a:latin typeface="Trebuchet MS"/>
                <a:cs typeface="Trebuchet MS"/>
              </a:rPr>
              <a:t>100</a:t>
            </a:r>
            <a:r>
              <a:rPr sz="1200" spc="-55" dirty="0">
                <a:solidFill>
                  <a:srgbClr val="212121"/>
                </a:solidFill>
                <a:latin typeface="Trebuchet MS"/>
                <a:cs typeface="Trebuchet MS"/>
              </a:rPr>
              <a:t> </a:t>
            </a:r>
            <a:r>
              <a:rPr sz="1200" spc="40" dirty="0">
                <a:solidFill>
                  <a:srgbClr val="212121"/>
                </a:solidFill>
                <a:latin typeface="Trebuchet MS"/>
                <a:cs typeface="Trebuchet MS"/>
              </a:rPr>
              <a:t>people</a:t>
            </a:r>
            <a:r>
              <a:rPr sz="1200" spc="-55" dirty="0">
                <a:solidFill>
                  <a:srgbClr val="212121"/>
                </a:solidFill>
                <a:latin typeface="Trebuchet MS"/>
                <a:cs typeface="Trebuchet MS"/>
              </a:rPr>
              <a:t> </a:t>
            </a:r>
            <a:r>
              <a:rPr sz="1200" spc="60" dirty="0">
                <a:solidFill>
                  <a:srgbClr val="212121"/>
                </a:solidFill>
                <a:latin typeface="Trebuchet MS"/>
                <a:cs typeface="Trebuchet MS"/>
              </a:rPr>
              <a:t>by  </a:t>
            </a:r>
            <a:r>
              <a:rPr sz="1200" dirty="0">
                <a:solidFill>
                  <a:srgbClr val="212121"/>
                </a:solidFill>
                <a:latin typeface="Trebuchet MS"/>
                <a:cs typeface="Trebuchet MS"/>
              </a:rPr>
              <a:t>the</a:t>
            </a:r>
            <a:r>
              <a:rPr sz="1200" spc="-55" dirty="0">
                <a:solidFill>
                  <a:srgbClr val="212121"/>
                </a:solidFill>
                <a:latin typeface="Trebuchet MS"/>
                <a:cs typeface="Trebuchet MS"/>
              </a:rPr>
              <a:t> </a:t>
            </a:r>
            <a:r>
              <a:rPr sz="1200" spc="10" dirty="0">
                <a:solidFill>
                  <a:srgbClr val="212121"/>
                </a:solidFill>
                <a:latin typeface="Trebuchet MS"/>
                <a:cs typeface="Trebuchet MS"/>
              </a:rPr>
              <a:t>State</a:t>
            </a:r>
            <a:r>
              <a:rPr sz="1200" spc="-55" dirty="0">
                <a:solidFill>
                  <a:srgbClr val="212121"/>
                </a:solidFill>
                <a:latin typeface="Trebuchet MS"/>
                <a:cs typeface="Trebuchet MS"/>
              </a:rPr>
              <a:t> </a:t>
            </a:r>
            <a:r>
              <a:rPr sz="1200" spc="5" dirty="0">
                <a:solidFill>
                  <a:srgbClr val="212121"/>
                </a:solidFill>
                <a:latin typeface="Trebuchet MS"/>
                <a:cs typeface="Trebuchet MS"/>
              </a:rPr>
              <a:t>of</a:t>
            </a:r>
            <a:r>
              <a:rPr sz="1200" spc="-55" dirty="0">
                <a:solidFill>
                  <a:srgbClr val="212121"/>
                </a:solidFill>
                <a:latin typeface="Trebuchet MS"/>
                <a:cs typeface="Trebuchet MS"/>
              </a:rPr>
              <a:t> </a:t>
            </a:r>
            <a:r>
              <a:rPr sz="1200" spc="-10" dirty="0">
                <a:solidFill>
                  <a:srgbClr val="212121"/>
                </a:solidFill>
                <a:latin typeface="Trebuchet MS"/>
                <a:cs typeface="Trebuchet MS"/>
              </a:rPr>
              <a:t>California</a:t>
            </a:r>
            <a:r>
              <a:rPr sz="1200" spc="-55" dirty="0">
                <a:solidFill>
                  <a:srgbClr val="212121"/>
                </a:solidFill>
                <a:latin typeface="Trebuchet MS"/>
                <a:cs typeface="Trebuchet MS"/>
              </a:rPr>
              <a:t> </a:t>
            </a:r>
            <a:r>
              <a:rPr sz="1200" spc="45" dirty="0">
                <a:solidFill>
                  <a:srgbClr val="212121"/>
                </a:solidFill>
                <a:latin typeface="Trebuchet MS"/>
                <a:cs typeface="Trebuchet MS"/>
              </a:rPr>
              <a:t>and</a:t>
            </a:r>
            <a:r>
              <a:rPr sz="1200" spc="-50" dirty="0">
                <a:solidFill>
                  <a:srgbClr val="212121"/>
                </a:solidFill>
                <a:latin typeface="Trebuchet MS"/>
                <a:cs typeface="Trebuchet MS"/>
              </a:rPr>
              <a:t> </a:t>
            </a:r>
            <a:r>
              <a:rPr sz="1200" spc="15" dirty="0">
                <a:solidFill>
                  <a:srgbClr val="212121"/>
                </a:solidFill>
                <a:latin typeface="Trebuchet MS"/>
                <a:cs typeface="Trebuchet MS"/>
              </a:rPr>
              <a:t>local</a:t>
            </a:r>
            <a:r>
              <a:rPr sz="1200" spc="-55" dirty="0">
                <a:solidFill>
                  <a:srgbClr val="212121"/>
                </a:solidFill>
                <a:latin typeface="Trebuchet MS"/>
                <a:cs typeface="Trebuchet MS"/>
              </a:rPr>
              <a:t> </a:t>
            </a:r>
            <a:r>
              <a:rPr sz="1200" spc="5" dirty="0">
                <a:solidFill>
                  <a:srgbClr val="212121"/>
                </a:solidFill>
                <a:latin typeface="Trebuchet MS"/>
                <a:cs typeface="Trebuchet MS"/>
              </a:rPr>
              <a:t>health</a:t>
            </a:r>
            <a:r>
              <a:rPr sz="1200" spc="-55" dirty="0">
                <a:solidFill>
                  <a:srgbClr val="212121"/>
                </a:solidFill>
                <a:latin typeface="Trebuchet MS"/>
                <a:cs typeface="Trebuchet MS"/>
              </a:rPr>
              <a:t> </a:t>
            </a:r>
            <a:r>
              <a:rPr sz="1200" spc="15" dirty="0">
                <a:solidFill>
                  <a:srgbClr val="212121"/>
                </a:solidFill>
                <a:latin typeface="Trebuchet MS"/>
                <a:cs typeface="Trebuchet MS"/>
              </a:rPr>
              <a:t>department</a:t>
            </a:r>
            <a:r>
              <a:rPr sz="1200" spc="-55" dirty="0">
                <a:solidFill>
                  <a:srgbClr val="212121"/>
                </a:solidFill>
                <a:latin typeface="Trebuchet MS"/>
                <a:cs typeface="Trebuchet MS"/>
              </a:rPr>
              <a:t> </a:t>
            </a:r>
            <a:r>
              <a:rPr sz="1200" spc="15" dirty="0">
                <a:solidFill>
                  <a:srgbClr val="212121"/>
                </a:solidFill>
                <a:latin typeface="Trebuchet MS"/>
                <a:cs typeface="Trebuchet MS"/>
              </a:rPr>
              <a:t>regulations</a:t>
            </a:r>
            <a:r>
              <a:rPr sz="1200" spc="-50" dirty="0">
                <a:solidFill>
                  <a:srgbClr val="212121"/>
                </a:solidFill>
                <a:latin typeface="Trebuchet MS"/>
                <a:cs typeface="Trebuchet MS"/>
              </a:rPr>
              <a:t> </a:t>
            </a:r>
            <a:r>
              <a:rPr sz="1200" spc="50" dirty="0">
                <a:solidFill>
                  <a:srgbClr val="212121"/>
                </a:solidFill>
                <a:latin typeface="Trebuchet MS"/>
                <a:cs typeface="Trebuchet MS"/>
              </a:rPr>
              <a:t>on</a:t>
            </a:r>
            <a:r>
              <a:rPr sz="1200" spc="-55" dirty="0">
                <a:solidFill>
                  <a:srgbClr val="212121"/>
                </a:solidFill>
                <a:latin typeface="Trebuchet MS"/>
                <a:cs typeface="Trebuchet MS"/>
              </a:rPr>
              <a:t> </a:t>
            </a:r>
            <a:r>
              <a:rPr sz="1200" spc="20" dirty="0">
                <a:solidFill>
                  <a:srgbClr val="212121"/>
                </a:solidFill>
                <a:latin typeface="Trebuchet MS"/>
                <a:cs typeface="Trebuchet MS"/>
              </a:rPr>
              <a:t>social  </a:t>
            </a:r>
            <a:r>
              <a:rPr sz="1200" spc="5" dirty="0">
                <a:solidFill>
                  <a:srgbClr val="212121"/>
                </a:solidFill>
                <a:latin typeface="Trebuchet MS"/>
                <a:cs typeface="Trebuchet MS"/>
              </a:rPr>
              <a:t>gatherings. </a:t>
            </a:r>
            <a:r>
              <a:rPr sz="1200" spc="-50" dirty="0">
                <a:solidFill>
                  <a:srgbClr val="212121"/>
                </a:solidFill>
                <a:latin typeface="Trebuchet MS"/>
                <a:cs typeface="Trebuchet MS"/>
              </a:rPr>
              <a:t>St. </a:t>
            </a:r>
            <a:r>
              <a:rPr sz="1200" spc="40" dirty="0">
                <a:solidFill>
                  <a:srgbClr val="212121"/>
                </a:solidFill>
                <a:latin typeface="Trebuchet MS"/>
                <a:cs typeface="Trebuchet MS"/>
              </a:rPr>
              <a:t>Paul's </a:t>
            </a:r>
            <a:r>
              <a:rPr sz="1200" spc="-20" dirty="0">
                <a:solidFill>
                  <a:srgbClr val="212121"/>
                </a:solidFill>
                <a:latin typeface="Trebuchet MS"/>
                <a:cs typeface="Trebuchet MS"/>
              </a:rPr>
              <a:t>will </a:t>
            </a:r>
            <a:r>
              <a:rPr sz="1200" spc="50" dirty="0">
                <a:solidFill>
                  <a:srgbClr val="212121"/>
                </a:solidFill>
                <a:latin typeface="Trebuchet MS"/>
                <a:cs typeface="Trebuchet MS"/>
              </a:rPr>
              <a:t>seek </a:t>
            </a:r>
            <a:r>
              <a:rPr sz="1200" spc="-5" dirty="0">
                <a:solidFill>
                  <a:srgbClr val="212121"/>
                </a:solidFill>
                <a:latin typeface="Trebuchet MS"/>
                <a:cs typeface="Trebuchet MS"/>
              </a:rPr>
              <a:t>to </a:t>
            </a:r>
            <a:r>
              <a:rPr sz="1200" spc="10" dirty="0">
                <a:solidFill>
                  <a:srgbClr val="212121"/>
                </a:solidFill>
                <a:latin typeface="Trebuchet MS"/>
                <a:cs typeface="Trebuchet MS"/>
              </a:rPr>
              <a:t>maximize </a:t>
            </a:r>
            <a:r>
              <a:rPr sz="1200" spc="30" dirty="0">
                <a:solidFill>
                  <a:srgbClr val="212121"/>
                </a:solidFill>
                <a:latin typeface="Trebuchet MS"/>
                <a:cs typeface="Trebuchet MS"/>
              </a:rPr>
              <a:t>worship </a:t>
            </a:r>
            <a:r>
              <a:rPr sz="1200" spc="5" dirty="0">
                <a:solidFill>
                  <a:srgbClr val="212121"/>
                </a:solidFill>
                <a:latin typeface="Trebuchet MS"/>
                <a:cs typeface="Trebuchet MS"/>
              </a:rPr>
              <a:t>opportunities </a:t>
            </a:r>
            <a:r>
              <a:rPr sz="1200" spc="-15" dirty="0">
                <a:solidFill>
                  <a:srgbClr val="212121"/>
                </a:solidFill>
                <a:latin typeface="Trebuchet MS"/>
                <a:cs typeface="Trebuchet MS"/>
              </a:rPr>
              <a:t>for  </a:t>
            </a:r>
            <a:r>
              <a:rPr sz="1200" spc="35" dirty="0">
                <a:solidFill>
                  <a:srgbClr val="212121"/>
                </a:solidFill>
                <a:latin typeface="Trebuchet MS"/>
                <a:cs typeface="Trebuchet MS"/>
              </a:rPr>
              <a:t>everyone</a:t>
            </a:r>
            <a:r>
              <a:rPr sz="1200" spc="-65" dirty="0">
                <a:solidFill>
                  <a:srgbClr val="212121"/>
                </a:solidFill>
                <a:latin typeface="Trebuchet MS"/>
                <a:cs typeface="Trebuchet MS"/>
              </a:rPr>
              <a:t> </a:t>
            </a:r>
            <a:r>
              <a:rPr sz="1200" spc="-5" dirty="0">
                <a:solidFill>
                  <a:srgbClr val="212121"/>
                </a:solidFill>
                <a:latin typeface="Trebuchet MS"/>
                <a:cs typeface="Trebuchet MS"/>
              </a:rPr>
              <a:t>through:</a:t>
            </a:r>
            <a:endParaRPr sz="1200" dirty="0">
              <a:latin typeface="Trebuchet MS"/>
              <a:cs typeface="Trebuchet MS"/>
            </a:endParaRPr>
          </a:p>
          <a:p>
            <a:pPr marL="789305">
              <a:lnSpc>
                <a:spcPct val="100000"/>
              </a:lnSpc>
              <a:spcBef>
                <a:spcPts val="75"/>
              </a:spcBef>
            </a:pPr>
            <a:r>
              <a:rPr sz="1200" spc="40" dirty="0">
                <a:solidFill>
                  <a:srgbClr val="212121"/>
                </a:solidFill>
                <a:latin typeface="Trebuchet MS"/>
                <a:cs typeface="Trebuchet MS"/>
              </a:rPr>
              <a:t>advance</a:t>
            </a:r>
            <a:r>
              <a:rPr sz="1200" spc="-65" dirty="0">
                <a:solidFill>
                  <a:srgbClr val="212121"/>
                </a:solidFill>
                <a:latin typeface="Trebuchet MS"/>
                <a:cs typeface="Trebuchet MS"/>
              </a:rPr>
              <a:t> </a:t>
            </a:r>
            <a:r>
              <a:rPr sz="1200" spc="15" dirty="0">
                <a:solidFill>
                  <a:srgbClr val="212121"/>
                </a:solidFill>
                <a:latin typeface="Trebuchet MS"/>
                <a:cs typeface="Trebuchet MS"/>
              </a:rPr>
              <a:t>reservations</a:t>
            </a:r>
            <a:endParaRPr sz="1200" dirty="0">
              <a:latin typeface="Trebuchet MS"/>
              <a:cs typeface="Trebuchet MS"/>
            </a:endParaRPr>
          </a:p>
          <a:p>
            <a:pPr marL="789305">
              <a:lnSpc>
                <a:spcPct val="100000"/>
              </a:lnSpc>
              <a:spcBef>
                <a:spcPts val="80"/>
              </a:spcBef>
            </a:pPr>
            <a:r>
              <a:rPr sz="1200" dirty="0">
                <a:solidFill>
                  <a:srgbClr val="212121"/>
                </a:solidFill>
                <a:latin typeface="Trebuchet MS"/>
                <a:cs typeface="Trebuchet MS"/>
              </a:rPr>
              <a:t>additional</a:t>
            </a:r>
            <a:r>
              <a:rPr sz="1200" spc="-60" dirty="0">
                <a:solidFill>
                  <a:srgbClr val="212121"/>
                </a:solidFill>
                <a:latin typeface="Trebuchet MS"/>
                <a:cs typeface="Trebuchet MS"/>
              </a:rPr>
              <a:t> </a:t>
            </a:r>
            <a:r>
              <a:rPr sz="1200" spc="20" dirty="0">
                <a:solidFill>
                  <a:srgbClr val="212121"/>
                </a:solidFill>
                <a:latin typeface="Trebuchet MS"/>
                <a:cs typeface="Trebuchet MS"/>
              </a:rPr>
              <a:t>seating</a:t>
            </a:r>
            <a:r>
              <a:rPr sz="1200" spc="-60" dirty="0">
                <a:solidFill>
                  <a:srgbClr val="212121"/>
                </a:solidFill>
                <a:latin typeface="Trebuchet MS"/>
                <a:cs typeface="Trebuchet MS"/>
              </a:rPr>
              <a:t> </a:t>
            </a:r>
            <a:r>
              <a:rPr sz="1200" spc="25" dirty="0">
                <a:solidFill>
                  <a:srgbClr val="212121"/>
                </a:solidFill>
                <a:latin typeface="Trebuchet MS"/>
                <a:cs typeface="Trebuchet MS"/>
              </a:rPr>
              <a:t>areas</a:t>
            </a:r>
            <a:r>
              <a:rPr sz="1200" spc="-60" dirty="0">
                <a:solidFill>
                  <a:srgbClr val="212121"/>
                </a:solidFill>
                <a:latin typeface="Trebuchet MS"/>
                <a:cs typeface="Trebuchet MS"/>
              </a:rPr>
              <a:t> </a:t>
            </a:r>
            <a:r>
              <a:rPr sz="1200" spc="-25" dirty="0">
                <a:solidFill>
                  <a:srgbClr val="212121"/>
                </a:solidFill>
                <a:latin typeface="Trebuchet MS"/>
                <a:cs typeface="Trebuchet MS"/>
              </a:rPr>
              <a:t>in</a:t>
            </a:r>
            <a:r>
              <a:rPr sz="1200" spc="-55" dirty="0">
                <a:solidFill>
                  <a:srgbClr val="212121"/>
                </a:solidFill>
                <a:latin typeface="Trebuchet MS"/>
                <a:cs typeface="Trebuchet MS"/>
              </a:rPr>
              <a:t> </a:t>
            </a:r>
            <a:r>
              <a:rPr sz="1200" dirty="0">
                <a:solidFill>
                  <a:srgbClr val="212121"/>
                </a:solidFill>
                <a:latin typeface="Trebuchet MS"/>
                <a:cs typeface="Trebuchet MS"/>
              </a:rPr>
              <a:t>the</a:t>
            </a:r>
            <a:r>
              <a:rPr sz="1200" spc="-60" dirty="0">
                <a:solidFill>
                  <a:srgbClr val="212121"/>
                </a:solidFill>
                <a:latin typeface="Trebuchet MS"/>
                <a:cs typeface="Trebuchet MS"/>
              </a:rPr>
              <a:t> </a:t>
            </a:r>
            <a:r>
              <a:rPr sz="1200" spc="25" dirty="0">
                <a:solidFill>
                  <a:srgbClr val="212121"/>
                </a:solidFill>
                <a:latin typeface="Trebuchet MS"/>
                <a:cs typeface="Trebuchet MS"/>
              </a:rPr>
              <a:t>Event</a:t>
            </a:r>
            <a:r>
              <a:rPr sz="1200" spc="-60" dirty="0">
                <a:solidFill>
                  <a:srgbClr val="212121"/>
                </a:solidFill>
                <a:latin typeface="Trebuchet MS"/>
                <a:cs typeface="Trebuchet MS"/>
              </a:rPr>
              <a:t> </a:t>
            </a:r>
            <a:r>
              <a:rPr sz="1200" spc="15" dirty="0">
                <a:solidFill>
                  <a:srgbClr val="212121"/>
                </a:solidFill>
                <a:latin typeface="Trebuchet MS"/>
                <a:cs typeface="Trebuchet MS"/>
              </a:rPr>
              <a:t>Center</a:t>
            </a:r>
            <a:r>
              <a:rPr sz="1200" spc="-60" dirty="0">
                <a:solidFill>
                  <a:srgbClr val="212121"/>
                </a:solidFill>
                <a:latin typeface="Trebuchet MS"/>
                <a:cs typeface="Trebuchet MS"/>
              </a:rPr>
              <a:t> </a:t>
            </a:r>
            <a:r>
              <a:rPr sz="1200" spc="45" dirty="0">
                <a:solidFill>
                  <a:srgbClr val="212121"/>
                </a:solidFill>
                <a:latin typeface="Trebuchet MS"/>
                <a:cs typeface="Trebuchet MS"/>
              </a:rPr>
              <a:t>and</a:t>
            </a:r>
            <a:r>
              <a:rPr sz="1200" spc="-55" dirty="0">
                <a:solidFill>
                  <a:srgbClr val="212121"/>
                </a:solidFill>
                <a:latin typeface="Trebuchet MS"/>
                <a:cs typeface="Trebuchet MS"/>
              </a:rPr>
              <a:t> </a:t>
            </a:r>
            <a:r>
              <a:rPr sz="1200" dirty="0">
                <a:solidFill>
                  <a:srgbClr val="212121"/>
                </a:solidFill>
                <a:latin typeface="Trebuchet MS"/>
                <a:cs typeface="Trebuchet MS"/>
              </a:rPr>
              <a:t>the</a:t>
            </a:r>
            <a:r>
              <a:rPr sz="1200" spc="-60" dirty="0">
                <a:solidFill>
                  <a:srgbClr val="212121"/>
                </a:solidFill>
                <a:latin typeface="Trebuchet MS"/>
                <a:cs typeface="Trebuchet MS"/>
              </a:rPr>
              <a:t> </a:t>
            </a:r>
            <a:r>
              <a:rPr sz="1200" spc="15" dirty="0">
                <a:solidFill>
                  <a:srgbClr val="212121"/>
                </a:solidFill>
                <a:latin typeface="Trebuchet MS"/>
                <a:cs typeface="Trebuchet MS"/>
              </a:rPr>
              <a:t>Parish</a:t>
            </a:r>
            <a:r>
              <a:rPr sz="1200" spc="-60" dirty="0">
                <a:solidFill>
                  <a:srgbClr val="212121"/>
                </a:solidFill>
                <a:latin typeface="Trebuchet MS"/>
                <a:cs typeface="Trebuchet MS"/>
              </a:rPr>
              <a:t> </a:t>
            </a:r>
            <a:r>
              <a:rPr sz="1200" spc="10" dirty="0">
                <a:solidFill>
                  <a:srgbClr val="212121"/>
                </a:solidFill>
                <a:latin typeface="Trebuchet MS"/>
                <a:cs typeface="Trebuchet MS"/>
              </a:rPr>
              <a:t>Hall</a:t>
            </a:r>
            <a:endParaRPr sz="1200" dirty="0">
              <a:latin typeface="Trebuchet MS"/>
              <a:cs typeface="Trebuchet MS"/>
            </a:endParaRPr>
          </a:p>
          <a:p>
            <a:pPr marL="794385">
              <a:lnSpc>
                <a:spcPct val="100000"/>
              </a:lnSpc>
              <a:spcBef>
                <a:spcPts val="75"/>
              </a:spcBef>
            </a:pPr>
            <a:r>
              <a:rPr sz="1200" spc="-5" dirty="0">
                <a:solidFill>
                  <a:srgbClr val="212121"/>
                </a:solidFill>
                <a:latin typeface="Trebuchet MS"/>
                <a:cs typeface="Trebuchet MS"/>
              </a:rPr>
              <a:t>extra </a:t>
            </a:r>
            <a:r>
              <a:rPr sz="1200" spc="35" dirty="0">
                <a:solidFill>
                  <a:srgbClr val="212121"/>
                </a:solidFill>
                <a:latin typeface="Trebuchet MS"/>
                <a:cs typeface="Trebuchet MS"/>
              </a:rPr>
              <a:t>services </a:t>
            </a:r>
            <a:r>
              <a:rPr sz="1200" spc="10" dirty="0">
                <a:solidFill>
                  <a:srgbClr val="212121"/>
                </a:solidFill>
                <a:latin typeface="Trebuchet MS"/>
                <a:cs typeface="Trebuchet MS"/>
              </a:rPr>
              <a:t>(during the</a:t>
            </a:r>
            <a:r>
              <a:rPr sz="1200" spc="-265" dirty="0">
                <a:solidFill>
                  <a:srgbClr val="212121"/>
                </a:solidFill>
                <a:latin typeface="Trebuchet MS"/>
                <a:cs typeface="Trebuchet MS"/>
              </a:rPr>
              <a:t> </a:t>
            </a:r>
            <a:r>
              <a:rPr sz="1200" spc="20" dirty="0">
                <a:solidFill>
                  <a:srgbClr val="212121"/>
                </a:solidFill>
                <a:latin typeface="Trebuchet MS"/>
                <a:cs typeface="Trebuchet MS"/>
              </a:rPr>
              <a:t>week)</a:t>
            </a:r>
            <a:endParaRPr sz="1200" dirty="0">
              <a:latin typeface="Trebuchet MS"/>
              <a:cs typeface="Trebuchet MS"/>
            </a:endParaRPr>
          </a:p>
          <a:p>
            <a:pPr marL="794385">
              <a:lnSpc>
                <a:spcPct val="100000"/>
              </a:lnSpc>
              <a:spcBef>
                <a:spcPts val="75"/>
              </a:spcBef>
            </a:pPr>
            <a:r>
              <a:rPr sz="1200" spc="20" dirty="0">
                <a:solidFill>
                  <a:srgbClr val="212121"/>
                </a:solidFill>
                <a:latin typeface="Trebuchet MS"/>
                <a:cs typeface="Trebuchet MS"/>
              </a:rPr>
              <a:t>live-stream</a:t>
            </a:r>
            <a:r>
              <a:rPr sz="1200" spc="-50" dirty="0">
                <a:solidFill>
                  <a:srgbClr val="212121"/>
                </a:solidFill>
                <a:latin typeface="Trebuchet MS"/>
                <a:cs typeface="Trebuchet MS"/>
              </a:rPr>
              <a:t> </a:t>
            </a:r>
            <a:r>
              <a:rPr sz="1200" spc="35" dirty="0">
                <a:solidFill>
                  <a:srgbClr val="212121"/>
                </a:solidFill>
                <a:latin typeface="Trebuchet MS"/>
                <a:cs typeface="Trebuchet MS"/>
              </a:rPr>
              <a:t>services</a:t>
            </a:r>
            <a:r>
              <a:rPr sz="1200" spc="-50" dirty="0">
                <a:solidFill>
                  <a:srgbClr val="212121"/>
                </a:solidFill>
                <a:latin typeface="Trebuchet MS"/>
                <a:cs typeface="Trebuchet MS"/>
              </a:rPr>
              <a:t> </a:t>
            </a:r>
            <a:r>
              <a:rPr sz="1200" spc="45" dirty="0">
                <a:solidFill>
                  <a:srgbClr val="212121"/>
                </a:solidFill>
                <a:latin typeface="Trebuchet MS"/>
                <a:cs typeface="Trebuchet MS"/>
              </a:rPr>
              <a:t>can</a:t>
            </a:r>
            <a:r>
              <a:rPr sz="1200" spc="-45" dirty="0">
                <a:solidFill>
                  <a:srgbClr val="212121"/>
                </a:solidFill>
                <a:latin typeface="Trebuchet MS"/>
                <a:cs typeface="Trebuchet MS"/>
              </a:rPr>
              <a:t> </a:t>
            </a:r>
            <a:r>
              <a:rPr sz="1200" spc="65" dirty="0">
                <a:solidFill>
                  <a:srgbClr val="212121"/>
                </a:solidFill>
                <a:latin typeface="Trebuchet MS"/>
                <a:cs typeface="Trebuchet MS"/>
              </a:rPr>
              <a:t>be</a:t>
            </a:r>
            <a:r>
              <a:rPr sz="1200" spc="-50" dirty="0">
                <a:solidFill>
                  <a:srgbClr val="212121"/>
                </a:solidFill>
                <a:latin typeface="Trebuchet MS"/>
                <a:cs typeface="Trebuchet MS"/>
              </a:rPr>
              <a:t> </a:t>
            </a:r>
            <a:r>
              <a:rPr sz="1200" spc="40" dirty="0">
                <a:solidFill>
                  <a:srgbClr val="212121"/>
                </a:solidFill>
                <a:latin typeface="Trebuchet MS"/>
                <a:cs typeface="Trebuchet MS"/>
              </a:rPr>
              <a:t>found</a:t>
            </a:r>
            <a:r>
              <a:rPr sz="1200" spc="-45" dirty="0">
                <a:solidFill>
                  <a:srgbClr val="212121"/>
                </a:solidFill>
                <a:latin typeface="Trebuchet MS"/>
                <a:cs typeface="Trebuchet MS"/>
              </a:rPr>
              <a:t> </a:t>
            </a:r>
            <a:r>
              <a:rPr sz="1200" spc="-25" dirty="0">
                <a:solidFill>
                  <a:srgbClr val="212121"/>
                </a:solidFill>
                <a:latin typeface="Trebuchet MS"/>
                <a:cs typeface="Trebuchet MS"/>
              </a:rPr>
              <a:t>at</a:t>
            </a:r>
            <a:r>
              <a:rPr sz="1200" spc="-50" dirty="0">
                <a:solidFill>
                  <a:srgbClr val="212121"/>
                </a:solidFill>
                <a:latin typeface="Trebuchet MS"/>
                <a:cs typeface="Trebuchet MS"/>
              </a:rPr>
              <a:t> </a:t>
            </a:r>
            <a:r>
              <a:rPr sz="1200" b="1" spc="5" dirty="0">
                <a:solidFill>
                  <a:srgbClr val="212121"/>
                </a:solidFill>
                <a:latin typeface="Arial"/>
                <a:cs typeface="Arial"/>
                <a:hlinkClick r:id="rId3"/>
              </a:rPr>
              <a:t>www.stpaulsirvine.org</a:t>
            </a:r>
            <a:endParaRPr sz="1200" dirty="0">
              <a:latin typeface="Arial"/>
              <a:cs typeface="Arial"/>
            </a:endParaRPr>
          </a:p>
          <a:p>
            <a:pPr>
              <a:lnSpc>
                <a:spcPct val="100000"/>
              </a:lnSpc>
              <a:spcBef>
                <a:spcPts val="5"/>
              </a:spcBef>
            </a:pPr>
            <a:endParaRPr sz="1750" dirty="0">
              <a:latin typeface="Arial"/>
              <a:cs typeface="Arial"/>
            </a:endParaRPr>
          </a:p>
          <a:p>
            <a:pPr marL="12700">
              <a:lnSpc>
                <a:spcPct val="100000"/>
              </a:lnSpc>
            </a:pPr>
            <a:r>
              <a:rPr sz="1350" b="1" spc="-45" dirty="0">
                <a:solidFill>
                  <a:srgbClr val="03989D"/>
                </a:solidFill>
                <a:latin typeface="Arial"/>
                <a:cs typeface="Arial"/>
              </a:rPr>
              <a:t>SOCIAL</a:t>
            </a:r>
            <a:r>
              <a:rPr sz="1350" b="1" spc="-60" dirty="0">
                <a:solidFill>
                  <a:srgbClr val="03989D"/>
                </a:solidFill>
                <a:latin typeface="Arial"/>
                <a:cs typeface="Arial"/>
              </a:rPr>
              <a:t> </a:t>
            </a:r>
            <a:r>
              <a:rPr sz="1350" b="1" spc="-15" dirty="0">
                <a:solidFill>
                  <a:srgbClr val="03989D"/>
                </a:solidFill>
                <a:latin typeface="Arial"/>
                <a:cs typeface="Arial"/>
              </a:rPr>
              <a:t>DISTANCING</a:t>
            </a:r>
            <a:endParaRPr sz="1350" dirty="0">
              <a:latin typeface="Arial"/>
              <a:cs typeface="Arial"/>
            </a:endParaRPr>
          </a:p>
          <a:p>
            <a:pPr marL="12700" marR="137160">
              <a:lnSpc>
                <a:spcPts val="1550"/>
              </a:lnSpc>
              <a:spcBef>
                <a:spcPts val="40"/>
              </a:spcBef>
            </a:pPr>
            <a:r>
              <a:rPr sz="1200" spc="45" dirty="0">
                <a:solidFill>
                  <a:srgbClr val="212121"/>
                </a:solidFill>
                <a:latin typeface="Trebuchet MS"/>
                <a:cs typeface="Trebuchet MS"/>
              </a:rPr>
              <a:t>Designated</a:t>
            </a:r>
            <a:r>
              <a:rPr sz="1200" spc="-60" dirty="0">
                <a:solidFill>
                  <a:srgbClr val="212121"/>
                </a:solidFill>
                <a:latin typeface="Trebuchet MS"/>
                <a:cs typeface="Trebuchet MS"/>
              </a:rPr>
              <a:t> </a:t>
            </a:r>
            <a:r>
              <a:rPr sz="1200" spc="25" dirty="0">
                <a:solidFill>
                  <a:srgbClr val="212121"/>
                </a:solidFill>
                <a:latin typeface="Trebuchet MS"/>
                <a:cs typeface="Trebuchet MS"/>
              </a:rPr>
              <a:t>seating</a:t>
            </a:r>
            <a:r>
              <a:rPr sz="1200" spc="-55" dirty="0">
                <a:solidFill>
                  <a:srgbClr val="212121"/>
                </a:solidFill>
                <a:latin typeface="Trebuchet MS"/>
                <a:cs typeface="Trebuchet MS"/>
              </a:rPr>
              <a:t> </a:t>
            </a:r>
            <a:r>
              <a:rPr sz="1200" spc="30" dirty="0">
                <a:solidFill>
                  <a:srgbClr val="212121"/>
                </a:solidFill>
                <a:latin typeface="Trebuchet MS"/>
                <a:cs typeface="Trebuchet MS"/>
              </a:rPr>
              <a:t>areas</a:t>
            </a:r>
            <a:r>
              <a:rPr sz="1200" spc="-60" dirty="0">
                <a:solidFill>
                  <a:srgbClr val="212121"/>
                </a:solidFill>
                <a:latin typeface="Trebuchet MS"/>
                <a:cs typeface="Trebuchet MS"/>
              </a:rPr>
              <a:t> </a:t>
            </a:r>
            <a:r>
              <a:rPr sz="1200" spc="-15" dirty="0">
                <a:solidFill>
                  <a:srgbClr val="212121"/>
                </a:solidFill>
                <a:latin typeface="Trebuchet MS"/>
                <a:cs typeface="Trebuchet MS"/>
              </a:rPr>
              <a:t>will</a:t>
            </a:r>
            <a:r>
              <a:rPr sz="1200" spc="-55" dirty="0">
                <a:solidFill>
                  <a:srgbClr val="212121"/>
                </a:solidFill>
                <a:latin typeface="Trebuchet MS"/>
                <a:cs typeface="Trebuchet MS"/>
              </a:rPr>
              <a:t> </a:t>
            </a:r>
            <a:r>
              <a:rPr sz="1200" spc="60" dirty="0">
                <a:solidFill>
                  <a:srgbClr val="212121"/>
                </a:solidFill>
                <a:latin typeface="Trebuchet MS"/>
                <a:cs typeface="Trebuchet MS"/>
              </a:rPr>
              <a:t>be</a:t>
            </a:r>
            <a:r>
              <a:rPr sz="1200" spc="-55" dirty="0">
                <a:solidFill>
                  <a:srgbClr val="212121"/>
                </a:solidFill>
                <a:latin typeface="Trebuchet MS"/>
                <a:cs typeface="Trebuchet MS"/>
              </a:rPr>
              <a:t> </a:t>
            </a:r>
            <a:r>
              <a:rPr sz="1200" spc="10" dirty="0">
                <a:solidFill>
                  <a:srgbClr val="212121"/>
                </a:solidFill>
                <a:latin typeface="Trebuchet MS"/>
                <a:cs typeface="Trebuchet MS"/>
              </a:rPr>
              <a:t>clearly</a:t>
            </a:r>
            <a:r>
              <a:rPr sz="1200" spc="-60" dirty="0">
                <a:solidFill>
                  <a:srgbClr val="212121"/>
                </a:solidFill>
                <a:latin typeface="Trebuchet MS"/>
                <a:cs typeface="Trebuchet MS"/>
              </a:rPr>
              <a:t> </a:t>
            </a:r>
            <a:r>
              <a:rPr sz="1200" spc="40" dirty="0">
                <a:solidFill>
                  <a:srgbClr val="212121"/>
                </a:solidFill>
                <a:latin typeface="Trebuchet MS"/>
                <a:cs typeface="Trebuchet MS"/>
              </a:rPr>
              <a:t>marked</a:t>
            </a:r>
            <a:r>
              <a:rPr sz="1200" spc="-55" dirty="0">
                <a:solidFill>
                  <a:srgbClr val="212121"/>
                </a:solidFill>
                <a:latin typeface="Trebuchet MS"/>
                <a:cs typeface="Trebuchet MS"/>
              </a:rPr>
              <a:t> </a:t>
            </a:r>
            <a:r>
              <a:rPr sz="1200" spc="-5" dirty="0">
                <a:solidFill>
                  <a:srgbClr val="212121"/>
                </a:solidFill>
                <a:latin typeface="Trebuchet MS"/>
                <a:cs typeface="Trebuchet MS"/>
              </a:rPr>
              <a:t>to</a:t>
            </a:r>
            <a:r>
              <a:rPr sz="1200" spc="-55" dirty="0">
                <a:solidFill>
                  <a:srgbClr val="212121"/>
                </a:solidFill>
                <a:latin typeface="Trebuchet MS"/>
                <a:cs typeface="Trebuchet MS"/>
              </a:rPr>
              <a:t> </a:t>
            </a:r>
            <a:r>
              <a:rPr sz="1200" spc="25" dirty="0">
                <a:solidFill>
                  <a:srgbClr val="212121"/>
                </a:solidFill>
                <a:latin typeface="Trebuchet MS"/>
                <a:cs typeface="Trebuchet MS"/>
              </a:rPr>
              <a:t>abide</a:t>
            </a:r>
            <a:r>
              <a:rPr sz="1200" spc="-60" dirty="0">
                <a:solidFill>
                  <a:srgbClr val="212121"/>
                </a:solidFill>
                <a:latin typeface="Trebuchet MS"/>
                <a:cs typeface="Trebuchet MS"/>
              </a:rPr>
              <a:t> </a:t>
            </a:r>
            <a:r>
              <a:rPr sz="1200" spc="65" dirty="0">
                <a:solidFill>
                  <a:srgbClr val="212121"/>
                </a:solidFill>
                <a:latin typeface="Trebuchet MS"/>
                <a:cs typeface="Trebuchet MS"/>
              </a:rPr>
              <a:t>by</a:t>
            </a:r>
            <a:r>
              <a:rPr sz="1200" spc="-55" dirty="0">
                <a:solidFill>
                  <a:srgbClr val="212121"/>
                </a:solidFill>
                <a:latin typeface="Trebuchet MS"/>
                <a:cs typeface="Trebuchet MS"/>
              </a:rPr>
              <a:t> </a:t>
            </a:r>
            <a:r>
              <a:rPr sz="1200" spc="5" dirty="0">
                <a:solidFill>
                  <a:srgbClr val="212121"/>
                </a:solidFill>
                <a:latin typeface="Trebuchet MS"/>
                <a:cs typeface="Trebuchet MS"/>
              </a:rPr>
              <a:t>current</a:t>
            </a:r>
            <a:r>
              <a:rPr sz="1200" spc="-60" dirty="0">
                <a:solidFill>
                  <a:srgbClr val="212121"/>
                </a:solidFill>
                <a:latin typeface="Trebuchet MS"/>
                <a:cs typeface="Trebuchet MS"/>
              </a:rPr>
              <a:t> </a:t>
            </a:r>
            <a:r>
              <a:rPr sz="1200" spc="20" dirty="0">
                <a:solidFill>
                  <a:srgbClr val="212121"/>
                </a:solidFill>
                <a:latin typeface="Trebuchet MS"/>
                <a:cs typeface="Trebuchet MS"/>
              </a:rPr>
              <a:t>social  </a:t>
            </a:r>
            <a:r>
              <a:rPr sz="1200" spc="25" dirty="0">
                <a:solidFill>
                  <a:srgbClr val="212121"/>
                </a:solidFill>
                <a:latin typeface="Trebuchet MS"/>
                <a:cs typeface="Trebuchet MS"/>
              </a:rPr>
              <a:t>distancing </a:t>
            </a:r>
            <a:r>
              <a:rPr sz="1200" spc="30" dirty="0">
                <a:solidFill>
                  <a:srgbClr val="212121"/>
                </a:solidFill>
                <a:latin typeface="Trebuchet MS"/>
                <a:cs typeface="Trebuchet MS"/>
              </a:rPr>
              <a:t>guidelines </a:t>
            </a:r>
            <a:r>
              <a:rPr sz="1200" spc="10" dirty="0">
                <a:solidFill>
                  <a:srgbClr val="212121"/>
                </a:solidFill>
                <a:latin typeface="Trebuchet MS"/>
                <a:cs typeface="Trebuchet MS"/>
              </a:rPr>
              <a:t>requiring </a:t>
            </a:r>
            <a:r>
              <a:rPr sz="1200" spc="-30" dirty="0">
                <a:solidFill>
                  <a:srgbClr val="212121"/>
                </a:solidFill>
                <a:latin typeface="Trebuchet MS"/>
                <a:cs typeface="Trebuchet MS"/>
              </a:rPr>
              <a:t>at </a:t>
            </a:r>
            <a:r>
              <a:rPr sz="1200" spc="10" dirty="0">
                <a:solidFill>
                  <a:srgbClr val="212121"/>
                </a:solidFill>
                <a:latin typeface="Trebuchet MS"/>
                <a:cs typeface="Trebuchet MS"/>
              </a:rPr>
              <a:t>least </a:t>
            </a:r>
            <a:r>
              <a:rPr sz="1200" spc="5" dirty="0">
                <a:solidFill>
                  <a:srgbClr val="212121"/>
                </a:solidFill>
                <a:latin typeface="Trebuchet MS"/>
                <a:cs typeface="Trebuchet MS"/>
              </a:rPr>
              <a:t>six </a:t>
            </a:r>
            <a:r>
              <a:rPr sz="1200" spc="-10" dirty="0">
                <a:solidFill>
                  <a:srgbClr val="212121"/>
                </a:solidFill>
                <a:latin typeface="Trebuchet MS"/>
                <a:cs typeface="Trebuchet MS"/>
              </a:rPr>
              <a:t>feet </a:t>
            </a:r>
            <a:r>
              <a:rPr sz="1200" spc="35" dirty="0">
                <a:solidFill>
                  <a:srgbClr val="212121"/>
                </a:solidFill>
                <a:latin typeface="Trebuchet MS"/>
                <a:cs typeface="Trebuchet MS"/>
              </a:rPr>
              <a:t>between </a:t>
            </a:r>
            <a:r>
              <a:rPr sz="1200" spc="-20" dirty="0">
                <a:solidFill>
                  <a:srgbClr val="212121"/>
                </a:solidFill>
                <a:latin typeface="Trebuchet MS"/>
                <a:cs typeface="Trebuchet MS"/>
              </a:rPr>
              <a:t>families. </a:t>
            </a:r>
            <a:r>
              <a:rPr sz="1200" spc="60" dirty="0">
                <a:solidFill>
                  <a:srgbClr val="212121"/>
                </a:solidFill>
                <a:latin typeface="Trebuchet MS"/>
                <a:cs typeface="Trebuchet MS"/>
              </a:rPr>
              <a:t>Ushers  </a:t>
            </a:r>
            <a:r>
              <a:rPr sz="1200" spc="-15" dirty="0">
                <a:solidFill>
                  <a:srgbClr val="212121"/>
                </a:solidFill>
                <a:latin typeface="Trebuchet MS"/>
                <a:cs typeface="Trebuchet MS"/>
              </a:rPr>
              <a:t>will </a:t>
            </a:r>
            <a:r>
              <a:rPr sz="1200" spc="45" dirty="0">
                <a:solidFill>
                  <a:srgbClr val="212121"/>
                </a:solidFill>
                <a:latin typeface="Trebuchet MS"/>
                <a:cs typeface="Trebuchet MS"/>
              </a:rPr>
              <a:t>guide </a:t>
            </a:r>
            <a:r>
              <a:rPr sz="1200" spc="60" dirty="0">
                <a:solidFill>
                  <a:srgbClr val="212121"/>
                </a:solidFill>
                <a:latin typeface="Trebuchet MS"/>
                <a:cs typeface="Trebuchet MS"/>
              </a:rPr>
              <a:t>you </a:t>
            </a:r>
            <a:r>
              <a:rPr sz="1200" spc="-5" dirty="0">
                <a:solidFill>
                  <a:srgbClr val="212121"/>
                </a:solidFill>
                <a:latin typeface="Trebuchet MS"/>
                <a:cs typeface="Trebuchet MS"/>
              </a:rPr>
              <a:t>to </a:t>
            </a:r>
            <a:r>
              <a:rPr sz="1200" spc="35" dirty="0">
                <a:solidFill>
                  <a:srgbClr val="212121"/>
                </a:solidFill>
                <a:latin typeface="Trebuchet MS"/>
                <a:cs typeface="Trebuchet MS"/>
              </a:rPr>
              <a:t>your </a:t>
            </a:r>
            <a:r>
              <a:rPr sz="1200" spc="-5" dirty="0">
                <a:solidFill>
                  <a:srgbClr val="212121"/>
                </a:solidFill>
                <a:latin typeface="Trebuchet MS"/>
                <a:cs typeface="Trebuchet MS"/>
              </a:rPr>
              <a:t>seats. </a:t>
            </a:r>
            <a:r>
              <a:rPr sz="1200" spc="70" dirty="0">
                <a:solidFill>
                  <a:srgbClr val="212121"/>
                </a:solidFill>
                <a:latin typeface="Trebuchet MS"/>
                <a:cs typeface="Trebuchet MS"/>
              </a:rPr>
              <a:t>You </a:t>
            </a:r>
            <a:r>
              <a:rPr sz="1200" spc="60" dirty="0">
                <a:solidFill>
                  <a:srgbClr val="212121"/>
                </a:solidFill>
                <a:latin typeface="Trebuchet MS"/>
                <a:cs typeface="Trebuchet MS"/>
              </a:rPr>
              <a:t>may </a:t>
            </a:r>
            <a:r>
              <a:rPr sz="1200" spc="10" dirty="0">
                <a:solidFill>
                  <a:srgbClr val="212121"/>
                </a:solidFill>
                <a:latin typeface="Trebuchet MS"/>
                <a:cs typeface="Trebuchet MS"/>
              </a:rPr>
              <a:t>not </a:t>
            </a:r>
            <a:r>
              <a:rPr sz="1200" spc="60" dirty="0">
                <a:solidFill>
                  <a:srgbClr val="212121"/>
                </a:solidFill>
                <a:latin typeface="Trebuchet MS"/>
                <a:cs typeface="Trebuchet MS"/>
              </a:rPr>
              <a:t>be </a:t>
            </a:r>
            <a:r>
              <a:rPr sz="1200" spc="25" dirty="0">
                <a:solidFill>
                  <a:srgbClr val="212121"/>
                </a:solidFill>
                <a:latin typeface="Trebuchet MS"/>
                <a:cs typeface="Trebuchet MS"/>
              </a:rPr>
              <a:t>able </a:t>
            </a:r>
            <a:r>
              <a:rPr sz="1200" spc="-5" dirty="0">
                <a:solidFill>
                  <a:srgbClr val="212121"/>
                </a:solidFill>
                <a:latin typeface="Trebuchet MS"/>
                <a:cs typeface="Trebuchet MS"/>
              </a:rPr>
              <a:t>to </a:t>
            </a:r>
            <a:r>
              <a:rPr sz="1200" spc="-20" dirty="0">
                <a:solidFill>
                  <a:srgbClr val="212121"/>
                </a:solidFill>
                <a:latin typeface="Trebuchet MS"/>
                <a:cs typeface="Trebuchet MS"/>
              </a:rPr>
              <a:t>sit </a:t>
            </a:r>
            <a:r>
              <a:rPr sz="1200" spc="35" dirty="0">
                <a:solidFill>
                  <a:srgbClr val="212121"/>
                </a:solidFill>
                <a:latin typeface="Trebuchet MS"/>
                <a:cs typeface="Trebuchet MS"/>
              </a:rPr>
              <a:t>where </a:t>
            </a:r>
            <a:r>
              <a:rPr sz="1200" spc="60" dirty="0">
                <a:solidFill>
                  <a:srgbClr val="212121"/>
                </a:solidFill>
                <a:latin typeface="Trebuchet MS"/>
                <a:cs typeface="Trebuchet MS"/>
              </a:rPr>
              <a:t>you  </a:t>
            </a:r>
            <a:r>
              <a:rPr sz="1200" spc="25" dirty="0">
                <a:solidFill>
                  <a:srgbClr val="212121"/>
                </a:solidFill>
                <a:latin typeface="Trebuchet MS"/>
                <a:cs typeface="Trebuchet MS"/>
              </a:rPr>
              <a:t>normally </a:t>
            </a:r>
            <a:r>
              <a:rPr sz="1200" spc="40" dirty="0">
                <a:solidFill>
                  <a:srgbClr val="212121"/>
                </a:solidFill>
                <a:latin typeface="Trebuchet MS"/>
                <a:cs typeface="Trebuchet MS"/>
              </a:rPr>
              <a:t>have</a:t>
            </a:r>
            <a:r>
              <a:rPr sz="1200" spc="-254" dirty="0">
                <a:solidFill>
                  <a:srgbClr val="212121"/>
                </a:solidFill>
                <a:latin typeface="Trebuchet MS"/>
                <a:cs typeface="Trebuchet MS"/>
              </a:rPr>
              <a:t> </a:t>
            </a:r>
            <a:r>
              <a:rPr sz="1200" spc="-20" dirty="0">
                <a:solidFill>
                  <a:srgbClr val="212121"/>
                </a:solidFill>
                <a:latin typeface="Trebuchet MS"/>
                <a:cs typeface="Trebuchet MS"/>
              </a:rPr>
              <a:t>in </a:t>
            </a:r>
            <a:r>
              <a:rPr sz="1200" spc="5" dirty="0">
                <a:solidFill>
                  <a:srgbClr val="212121"/>
                </a:solidFill>
                <a:latin typeface="Trebuchet MS"/>
                <a:cs typeface="Trebuchet MS"/>
              </a:rPr>
              <a:t>the </a:t>
            </a:r>
            <a:r>
              <a:rPr sz="1200" spc="-20" dirty="0">
                <a:solidFill>
                  <a:srgbClr val="212121"/>
                </a:solidFill>
                <a:latin typeface="Trebuchet MS"/>
                <a:cs typeface="Trebuchet MS"/>
              </a:rPr>
              <a:t>past.</a:t>
            </a:r>
            <a:endParaRPr sz="1200" dirty="0">
              <a:latin typeface="Trebuchet MS"/>
              <a:cs typeface="Trebuchet MS"/>
            </a:endParaRPr>
          </a:p>
          <a:p>
            <a:pPr>
              <a:lnSpc>
                <a:spcPct val="100000"/>
              </a:lnSpc>
              <a:spcBef>
                <a:spcPts val="20"/>
              </a:spcBef>
            </a:pPr>
            <a:endParaRPr sz="1950" dirty="0">
              <a:latin typeface="Trebuchet MS"/>
              <a:cs typeface="Trebuchet MS"/>
            </a:endParaRPr>
          </a:p>
          <a:p>
            <a:pPr marL="12700">
              <a:lnSpc>
                <a:spcPct val="100000"/>
              </a:lnSpc>
            </a:pPr>
            <a:r>
              <a:rPr sz="1200" b="1" spc="-10" dirty="0">
                <a:solidFill>
                  <a:srgbClr val="03989D"/>
                </a:solidFill>
                <a:latin typeface="Arial"/>
                <a:cs typeface="Arial"/>
              </a:rPr>
              <a:t>HEALTH </a:t>
            </a:r>
            <a:r>
              <a:rPr sz="1200" b="1" spc="-35" dirty="0">
                <a:solidFill>
                  <a:srgbClr val="03989D"/>
                </a:solidFill>
                <a:latin typeface="Arial"/>
                <a:cs typeface="Arial"/>
              </a:rPr>
              <a:t>SAFETY</a:t>
            </a:r>
            <a:r>
              <a:rPr sz="1200" b="1" spc="-85" dirty="0">
                <a:solidFill>
                  <a:srgbClr val="03989D"/>
                </a:solidFill>
                <a:latin typeface="Arial"/>
                <a:cs typeface="Arial"/>
              </a:rPr>
              <a:t> </a:t>
            </a:r>
            <a:r>
              <a:rPr sz="1200" b="1" spc="-35" dirty="0">
                <a:solidFill>
                  <a:srgbClr val="03989D"/>
                </a:solidFill>
                <a:latin typeface="Arial"/>
                <a:cs typeface="Arial"/>
              </a:rPr>
              <a:t>MEASURES</a:t>
            </a:r>
            <a:endParaRPr sz="1200" dirty="0">
              <a:latin typeface="Arial"/>
              <a:cs typeface="Arial"/>
            </a:endParaRPr>
          </a:p>
          <a:p>
            <a:pPr marL="12700" marR="160020">
              <a:lnSpc>
                <a:spcPct val="105900"/>
              </a:lnSpc>
            </a:pPr>
            <a:r>
              <a:rPr sz="1200" spc="40" dirty="0">
                <a:latin typeface="Trebuchet MS"/>
                <a:cs typeface="Trebuchet MS"/>
              </a:rPr>
              <a:t>Please</a:t>
            </a:r>
            <a:r>
              <a:rPr sz="1200" spc="-60" dirty="0">
                <a:latin typeface="Trebuchet MS"/>
                <a:cs typeface="Trebuchet MS"/>
              </a:rPr>
              <a:t> </a:t>
            </a:r>
            <a:r>
              <a:rPr sz="1200" spc="15" dirty="0">
                <a:latin typeface="Trebuchet MS"/>
                <a:cs typeface="Trebuchet MS"/>
              </a:rPr>
              <a:t>follow</a:t>
            </a:r>
            <a:r>
              <a:rPr sz="1200" spc="-60" dirty="0">
                <a:latin typeface="Trebuchet MS"/>
                <a:cs typeface="Trebuchet MS"/>
              </a:rPr>
              <a:t> </a:t>
            </a:r>
            <a:r>
              <a:rPr sz="1200" dirty="0">
                <a:latin typeface="Trebuchet MS"/>
                <a:cs typeface="Trebuchet MS"/>
              </a:rPr>
              <a:t>the</a:t>
            </a:r>
            <a:r>
              <a:rPr sz="1200" spc="-60" dirty="0">
                <a:latin typeface="Trebuchet MS"/>
                <a:cs typeface="Trebuchet MS"/>
              </a:rPr>
              <a:t> </a:t>
            </a:r>
            <a:r>
              <a:rPr sz="1200" spc="55" dirty="0">
                <a:latin typeface="Trebuchet MS"/>
                <a:cs typeface="Trebuchet MS"/>
              </a:rPr>
              <a:t>signs</a:t>
            </a:r>
            <a:r>
              <a:rPr sz="1200" spc="-55" dirty="0">
                <a:latin typeface="Trebuchet MS"/>
                <a:cs typeface="Trebuchet MS"/>
              </a:rPr>
              <a:t> </a:t>
            </a:r>
            <a:r>
              <a:rPr sz="1200" spc="45" dirty="0">
                <a:latin typeface="Trebuchet MS"/>
                <a:cs typeface="Trebuchet MS"/>
              </a:rPr>
              <a:t>and</a:t>
            </a:r>
            <a:r>
              <a:rPr sz="1200" spc="-60" dirty="0">
                <a:latin typeface="Trebuchet MS"/>
                <a:cs typeface="Trebuchet MS"/>
              </a:rPr>
              <a:t> </a:t>
            </a:r>
            <a:r>
              <a:rPr sz="1200" dirty="0">
                <a:latin typeface="Trebuchet MS"/>
                <a:cs typeface="Trebuchet MS"/>
              </a:rPr>
              <a:t>floor</a:t>
            </a:r>
            <a:r>
              <a:rPr sz="1200" spc="-60" dirty="0">
                <a:latin typeface="Trebuchet MS"/>
                <a:cs typeface="Trebuchet MS"/>
              </a:rPr>
              <a:t> </a:t>
            </a:r>
            <a:r>
              <a:rPr sz="1200" spc="35" dirty="0">
                <a:latin typeface="Trebuchet MS"/>
                <a:cs typeface="Trebuchet MS"/>
              </a:rPr>
              <a:t>markings</a:t>
            </a:r>
            <a:r>
              <a:rPr sz="1200" spc="-55" dirty="0">
                <a:latin typeface="Trebuchet MS"/>
                <a:cs typeface="Trebuchet MS"/>
              </a:rPr>
              <a:t> </a:t>
            </a:r>
            <a:r>
              <a:rPr sz="1200" spc="-25" dirty="0">
                <a:latin typeface="Trebuchet MS"/>
                <a:cs typeface="Trebuchet MS"/>
              </a:rPr>
              <a:t>that</a:t>
            </a:r>
            <a:r>
              <a:rPr sz="1200" spc="-60" dirty="0">
                <a:latin typeface="Trebuchet MS"/>
                <a:cs typeface="Trebuchet MS"/>
              </a:rPr>
              <a:t> </a:t>
            </a:r>
            <a:r>
              <a:rPr sz="1200" spc="20" dirty="0">
                <a:latin typeface="Trebuchet MS"/>
                <a:cs typeface="Trebuchet MS"/>
              </a:rPr>
              <a:t>provide</a:t>
            </a:r>
            <a:r>
              <a:rPr sz="1200" spc="-60" dirty="0">
                <a:latin typeface="Trebuchet MS"/>
                <a:cs typeface="Trebuchet MS"/>
              </a:rPr>
              <a:t> </a:t>
            </a:r>
            <a:r>
              <a:rPr sz="1200" spc="10" dirty="0">
                <a:latin typeface="Trebuchet MS"/>
                <a:cs typeface="Trebuchet MS"/>
              </a:rPr>
              <a:t>specific</a:t>
            </a:r>
            <a:r>
              <a:rPr sz="1200" spc="-60" dirty="0">
                <a:latin typeface="Trebuchet MS"/>
                <a:cs typeface="Trebuchet MS"/>
              </a:rPr>
              <a:t> </a:t>
            </a:r>
            <a:r>
              <a:rPr sz="1200" spc="5" dirty="0">
                <a:latin typeface="Trebuchet MS"/>
                <a:cs typeface="Trebuchet MS"/>
              </a:rPr>
              <a:t>directions  </a:t>
            </a:r>
            <a:r>
              <a:rPr sz="1200" spc="-25" dirty="0">
                <a:latin typeface="Trebuchet MS"/>
                <a:cs typeface="Trebuchet MS"/>
              </a:rPr>
              <a:t>in </a:t>
            </a:r>
            <a:r>
              <a:rPr sz="1200" spc="5" dirty="0">
                <a:latin typeface="Trebuchet MS"/>
                <a:cs typeface="Trebuchet MS"/>
              </a:rPr>
              <a:t>maintaining </a:t>
            </a:r>
            <a:r>
              <a:rPr sz="1200" spc="20" dirty="0">
                <a:latin typeface="Trebuchet MS"/>
                <a:cs typeface="Trebuchet MS"/>
              </a:rPr>
              <a:t>social </a:t>
            </a:r>
            <a:r>
              <a:rPr sz="1200" spc="-5" dirty="0">
                <a:latin typeface="Trebuchet MS"/>
                <a:cs typeface="Trebuchet MS"/>
              </a:rPr>
              <a:t>distancing. </a:t>
            </a:r>
            <a:r>
              <a:rPr sz="1200" spc="15" dirty="0">
                <a:latin typeface="Trebuchet MS"/>
                <a:cs typeface="Trebuchet MS"/>
              </a:rPr>
              <a:t>Stations </a:t>
            </a:r>
            <a:r>
              <a:rPr sz="1200" spc="-20" dirty="0">
                <a:latin typeface="Trebuchet MS"/>
                <a:cs typeface="Trebuchet MS"/>
              </a:rPr>
              <a:t>will </a:t>
            </a:r>
            <a:r>
              <a:rPr sz="1200" spc="55" dirty="0">
                <a:latin typeface="Trebuchet MS"/>
                <a:cs typeface="Trebuchet MS"/>
              </a:rPr>
              <a:t>be </a:t>
            </a:r>
            <a:r>
              <a:rPr sz="1200" spc="5" dirty="0">
                <a:latin typeface="Trebuchet MS"/>
                <a:cs typeface="Trebuchet MS"/>
              </a:rPr>
              <a:t>available </a:t>
            </a:r>
            <a:r>
              <a:rPr sz="1200" spc="-5" dirty="0">
                <a:latin typeface="Trebuchet MS"/>
                <a:cs typeface="Trebuchet MS"/>
              </a:rPr>
              <a:t>to sanitize </a:t>
            </a:r>
            <a:r>
              <a:rPr sz="1200" spc="30" dirty="0">
                <a:latin typeface="Trebuchet MS"/>
                <a:cs typeface="Trebuchet MS"/>
              </a:rPr>
              <a:t>your  </a:t>
            </a:r>
            <a:r>
              <a:rPr sz="1200" spc="5" dirty="0">
                <a:latin typeface="Trebuchet MS"/>
                <a:cs typeface="Trebuchet MS"/>
              </a:rPr>
              <a:t>hands. </a:t>
            </a:r>
            <a:r>
              <a:rPr sz="1200" spc="50" dirty="0">
                <a:latin typeface="Trebuchet MS"/>
                <a:cs typeface="Trebuchet MS"/>
              </a:rPr>
              <a:t>Face </a:t>
            </a:r>
            <a:r>
              <a:rPr sz="1200" spc="65" dirty="0">
                <a:latin typeface="Trebuchet MS"/>
                <a:cs typeface="Trebuchet MS"/>
              </a:rPr>
              <a:t>masks </a:t>
            </a:r>
            <a:r>
              <a:rPr sz="1200" spc="5" dirty="0">
                <a:latin typeface="Trebuchet MS"/>
                <a:cs typeface="Trebuchet MS"/>
              </a:rPr>
              <a:t>are </a:t>
            </a:r>
            <a:r>
              <a:rPr sz="1200" spc="-15" dirty="0">
                <a:latin typeface="Trebuchet MS"/>
                <a:cs typeface="Trebuchet MS"/>
              </a:rPr>
              <a:t>required. </a:t>
            </a:r>
            <a:r>
              <a:rPr sz="1200" spc="20" dirty="0">
                <a:latin typeface="Trebuchet MS"/>
                <a:cs typeface="Trebuchet MS"/>
              </a:rPr>
              <a:t>There </a:t>
            </a:r>
            <a:r>
              <a:rPr sz="1200" spc="-20" dirty="0">
                <a:latin typeface="Trebuchet MS"/>
                <a:cs typeface="Trebuchet MS"/>
              </a:rPr>
              <a:t>will </a:t>
            </a:r>
            <a:r>
              <a:rPr sz="1200" spc="55" dirty="0">
                <a:latin typeface="Trebuchet MS"/>
                <a:cs typeface="Trebuchet MS"/>
              </a:rPr>
              <a:t>be </a:t>
            </a:r>
            <a:r>
              <a:rPr sz="1200" spc="50" dirty="0">
                <a:latin typeface="Trebuchet MS"/>
                <a:cs typeface="Trebuchet MS"/>
              </a:rPr>
              <a:t>no </a:t>
            </a:r>
            <a:r>
              <a:rPr sz="1200" spc="15" dirty="0">
                <a:latin typeface="Trebuchet MS"/>
                <a:cs typeface="Trebuchet MS"/>
              </a:rPr>
              <a:t>Liturgy </a:t>
            </a:r>
            <a:r>
              <a:rPr sz="1200" spc="20" dirty="0">
                <a:latin typeface="Trebuchet MS"/>
                <a:cs typeface="Trebuchet MS"/>
              </a:rPr>
              <a:t>books, </a:t>
            </a:r>
            <a:r>
              <a:rPr sz="1200" spc="60" dirty="0">
                <a:latin typeface="Trebuchet MS"/>
                <a:cs typeface="Trebuchet MS"/>
              </a:rPr>
              <a:t>Sunday  </a:t>
            </a:r>
            <a:r>
              <a:rPr sz="1200" spc="5" dirty="0">
                <a:latin typeface="Trebuchet MS"/>
                <a:cs typeface="Trebuchet MS"/>
              </a:rPr>
              <a:t>bulletins</a:t>
            </a:r>
            <a:r>
              <a:rPr sz="1200" spc="-65" dirty="0">
                <a:latin typeface="Trebuchet MS"/>
                <a:cs typeface="Trebuchet MS"/>
              </a:rPr>
              <a:t> </a:t>
            </a:r>
            <a:r>
              <a:rPr sz="1200" spc="5" dirty="0">
                <a:latin typeface="Trebuchet MS"/>
                <a:cs typeface="Trebuchet MS"/>
              </a:rPr>
              <a:t>or</a:t>
            </a:r>
            <a:r>
              <a:rPr sz="1200" spc="-60" dirty="0">
                <a:latin typeface="Trebuchet MS"/>
                <a:cs typeface="Trebuchet MS"/>
              </a:rPr>
              <a:t> </a:t>
            </a:r>
            <a:r>
              <a:rPr sz="1200" spc="5" dirty="0">
                <a:latin typeface="Trebuchet MS"/>
                <a:cs typeface="Trebuchet MS"/>
              </a:rPr>
              <a:t>other</a:t>
            </a:r>
            <a:r>
              <a:rPr sz="1200" spc="-60" dirty="0">
                <a:latin typeface="Trebuchet MS"/>
                <a:cs typeface="Trebuchet MS"/>
              </a:rPr>
              <a:t> </a:t>
            </a:r>
            <a:r>
              <a:rPr sz="1200" dirty="0">
                <a:latin typeface="Trebuchet MS"/>
                <a:cs typeface="Trebuchet MS"/>
              </a:rPr>
              <a:t>printed</a:t>
            </a:r>
            <a:r>
              <a:rPr sz="1200" spc="-60" dirty="0">
                <a:latin typeface="Trebuchet MS"/>
                <a:cs typeface="Trebuchet MS"/>
              </a:rPr>
              <a:t> </a:t>
            </a:r>
            <a:r>
              <a:rPr sz="1200" dirty="0">
                <a:latin typeface="Trebuchet MS"/>
                <a:cs typeface="Trebuchet MS"/>
              </a:rPr>
              <a:t>materials</a:t>
            </a:r>
            <a:r>
              <a:rPr sz="1200" spc="-60" dirty="0">
                <a:latin typeface="Trebuchet MS"/>
                <a:cs typeface="Trebuchet MS"/>
              </a:rPr>
              <a:t> </a:t>
            </a:r>
            <a:r>
              <a:rPr sz="1200" spc="-15" dirty="0">
                <a:latin typeface="Trebuchet MS"/>
                <a:cs typeface="Trebuchet MS"/>
              </a:rPr>
              <a:t>available.</a:t>
            </a:r>
            <a:endParaRPr sz="1200" dirty="0">
              <a:latin typeface="Trebuchet MS"/>
              <a:cs typeface="Trebuchet MS"/>
            </a:endParaRPr>
          </a:p>
          <a:p>
            <a:pPr>
              <a:lnSpc>
                <a:spcPct val="100000"/>
              </a:lnSpc>
              <a:spcBef>
                <a:spcPts val="20"/>
              </a:spcBef>
            </a:pPr>
            <a:endParaRPr sz="1500" dirty="0">
              <a:latin typeface="Trebuchet MS"/>
              <a:cs typeface="Trebuchet MS"/>
            </a:endParaRPr>
          </a:p>
          <a:p>
            <a:pPr marL="12700">
              <a:lnSpc>
                <a:spcPct val="100000"/>
              </a:lnSpc>
              <a:spcBef>
                <a:spcPts val="5"/>
              </a:spcBef>
            </a:pPr>
            <a:r>
              <a:rPr sz="1350" b="1" spc="-30" dirty="0">
                <a:solidFill>
                  <a:srgbClr val="03989D"/>
                </a:solidFill>
                <a:latin typeface="Arial"/>
                <a:cs typeface="Arial"/>
              </a:rPr>
              <a:t>PURCHASING</a:t>
            </a:r>
            <a:r>
              <a:rPr sz="1350" b="1" spc="265" dirty="0">
                <a:solidFill>
                  <a:srgbClr val="03989D"/>
                </a:solidFill>
                <a:latin typeface="Arial"/>
                <a:cs typeface="Arial"/>
              </a:rPr>
              <a:t> </a:t>
            </a:r>
            <a:r>
              <a:rPr sz="1350" b="1" spc="-40" dirty="0">
                <a:solidFill>
                  <a:srgbClr val="03989D"/>
                </a:solidFill>
                <a:latin typeface="Arial"/>
                <a:cs typeface="Arial"/>
              </a:rPr>
              <a:t>CANDLES</a:t>
            </a:r>
            <a:endParaRPr sz="1350" dirty="0">
              <a:latin typeface="Arial"/>
              <a:cs typeface="Arial"/>
            </a:endParaRPr>
          </a:p>
          <a:p>
            <a:pPr marL="12700" marR="116839">
              <a:lnSpc>
                <a:spcPts val="1550"/>
              </a:lnSpc>
              <a:spcBef>
                <a:spcPts val="40"/>
              </a:spcBef>
            </a:pPr>
            <a:r>
              <a:rPr sz="1200" dirty="0">
                <a:latin typeface="Trebuchet MS"/>
                <a:cs typeface="Trebuchet MS"/>
              </a:rPr>
              <a:t>In </a:t>
            </a:r>
            <a:r>
              <a:rPr sz="1200" spc="30" dirty="0">
                <a:latin typeface="Trebuchet MS"/>
                <a:cs typeface="Trebuchet MS"/>
              </a:rPr>
              <a:t>an </a:t>
            </a:r>
            <a:r>
              <a:rPr sz="1200" spc="-20" dirty="0">
                <a:latin typeface="Trebuchet MS"/>
                <a:cs typeface="Trebuchet MS"/>
              </a:rPr>
              <a:t>effort </a:t>
            </a:r>
            <a:r>
              <a:rPr sz="1200" spc="-5" dirty="0">
                <a:latin typeface="Trebuchet MS"/>
                <a:cs typeface="Trebuchet MS"/>
              </a:rPr>
              <a:t>to </a:t>
            </a:r>
            <a:r>
              <a:rPr sz="1200" spc="10" dirty="0">
                <a:latin typeface="Trebuchet MS"/>
                <a:cs typeface="Trebuchet MS"/>
              </a:rPr>
              <a:t>minimize </a:t>
            </a:r>
            <a:r>
              <a:rPr sz="1200" spc="5" dirty="0">
                <a:latin typeface="Trebuchet MS"/>
                <a:cs typeface="Trebuchet MS"/>
              </a:rPr>
              <a:t>the </a:t>
            </a:r>
            <a:r>
              <a:rPr sz="1200" spc="30" dirty="0">
                <a:latin typeface="Trebuchet MS"/>
                <a:cs typeface="Trebuchet MS"/>
              </a:rPr>
              <a:t>handling </a:t>
            </a:r>
            <a:r>
              <a:rPr sz="1200" spc="45" dirty="0">
                <a:latin typeface="Trebuchet MS"/>
                <a:cs typeface="Trebuchet MS"/>
              </a:rPr>
              <a:t>and exchanging </a:t>
            </a:r>
            <a:r>
              <a:rPr sz="1200" spc="10" dirty="0">
                <a:latin typeface="Trebuchet MS"/>
                <a:cs typeface="Trebuchet MS"/>
              </a:rPr>
              <a:t>of </a:t>
            </a:r>
            <a:r>
              <a:rPr sz="1200" spc="30" dirty="0">
                <a:latin typeface="Trebuchet MS"/>
                <a:cs typeface="Trebuchet MS"/>
              </a:rPr>
              <a:t>currency </a:t>
            </a:r>
            <a:r>
              <a:rPr sz="1200" spc="-20" dirty="0">
                <a:latin typeface="Trebuchet MS"/>
                <a:cs typeface="Trebuchet MS"/>
              </a:rPr>
              <a:t>in </a:t>
            </a:r>
            <a:r>
              <a:rPr sz="1200" spc="5" dirty="0">
                <a:latin typeface="Trebuchet MS"/>
                <a:cs typeface="Trebuchet MS"/>
              </a:rPr>
              <a:t>the  </a:t>
            </a:r>
            <a:r>
              <a:rPr sz="1200" spc="-5" dirty="0">
                <a:latin typeface="Trebuchet MS"/>
                <a:cs typeface="Trebuchet MS"/>
              </a:rPr>
              <a:t>Narthex, </a:t>
            </a:r>
            <a:r>
              <a:rPr sz="1200" spc="40" dirty="0">
                <a:latin typeface="Trebuchet MS"/>
                <a:cs typeface="Trebuchet MS"/>
              </a:rPr>
              <a:t>please </a:t>
            </a:r>
            <a:r>
              <a:rPr sz="1200" spc="30" dirty="0">
                <a:latin typeface="Trebuchet MS"/>
                <a:cs typeface="Trebuchet MS"/>
              </a:rPr>
              <a:t>consider </a:t>
            </a:r>
            <a:r>
              <a:rPr sz="1200" spc="-10" dirty="0">
                <a:latin typeface="Trebuchet MS"/>
                <a:cs typeface="Trebuchet MS"/>
              </a:rPr>
              <a:t>either </a:t>
            </a:r>
            <a:r>
              <a:rPr sz="1200" spc="40" dirty="0">
                <a:latin typeface="Trebuchet MS"/>
                <a:cs typeface="Trebuchet MS"/>
              </a:rPr>
              <a:t>purchasing </a:t>
            </a:r>
            <a:r>
              <a:rPr sz="1200" spc="35" dirty="0">
                <a:latin typeface="Trebuchet MS"/>
                <a:cs typeface="Trebuchet MS"/>
              </a:rPr>
              <a:t>your </a:t>
            </a:r>
            <a:r>
              <a:rPr sz="1200" spc="45" dirty="0">
                <a:latin typeface="Trebuchet MS"/>
                <a:cs typeface="Trebuchet MS"/>
              </a:rPr>
              <a:t>candles </a:t>
            </a:r>
            <a:r>
              <a:rPr sz="1200" spc="15" dirty="0">
                <a:latin typeface="Trebuchet MS"/>
                <a:cs typeface="Trebuchet MS"/>
              </a:rPr>
              <a:t>online </a:t>
            </a:r>
            <a:r>
              <a:rPr sz="1200" spc="20" dirty="0">
                <a:latin typeface="Trebuchet MS"/>
                <a:cs typeface="Trebuchet MS"/>
              </a:rPr>
              <a:t>from </a:t>
            </a:r>
            <a:r>
              <a:rPr sz="1200" spc="25" dirty="0">
                <a:latin typeface="Trebuchet MS"/>
                <a:cs typeface="Trebuchet MS"/>
              </a:rPr>
              <a:t>our  website</a:t>
            </a:r>
            <a:r>
              <a:rPr sz="1200" spc="-65" dirty="0">
                <a:latin typeface="Trebuchet MS"/>
                <a:cs typeface="Trebuchet MS"/>
              </a:rPr>
              <a:t> </a:t>
            </a:r>
            <a:r>
              <a:rPr sz="1200" spc="10" dirty="0">
                <a:latin typeface="Trebuchet MS"/>
                <a:cs typeface="Trebuchet MS"/>
              </a:rPr>
              <a:t>or</a:t>
            </a:r>
            <a:r>
              <a:rPr sz="1200" spc="-60" dirty="0">
                <a:latin typeface="Trebuchet MS"/>
                <a:cs typeface="Trebuchet MS"/>
              </a:rPr>
              <a:t> </a:t>
            </a:r>
            <a:r>
              <a:rPr sz="1200" spc="65" dirty="0">
                <a:latin typeface="Trebuchet MS"/>
                <a:cs typeface="Trebuchet MS"/>
              </a:rPr>
              <a:t>by</a:t>
            </a:r>
            <a:r>
              <a:rPr sz="1200" spc="-60" dirty="0">
                <a:latin typeface="Trebuchet MS"/>
                <a:cs typeface="Trebuchet MS"/>
              </a:rPr>
              <a:t> </a:t>
            </a:r>
            <a:r>
              <a:rPr sz="1200" spc="25" dirty="0">
                <a:latin typeface="Trebuchet MS"/>
                <a:cs typeface="Trebuchet MS"/>
              </a:rPr>
              <a:t>preparing</a:t>
            </a:r>
            <a:r>
              <a:rPr sz="1200" spc="-60" dirty="0">
                <a:latin typeface="Trebuchet MS"/>
                <a:cs typeface="Trebuchet MS"/>
              </a:rPr>
              <a:t> </a:t>
            </a:r>
            <a:r>
              <a:rPr sz="1200" spc="35" dirty="0">
                <a:latin typeface="Trebuchet MS"/>
                <a:cs typeface="Trebuchet MS"/>
              </a:rPr>
              <a:t>your</a:t>
            </a:r>
            <a:r>
              <a:rPr sz="1200" spc="-60" dirty="0">
                <a:latin typeface="Trebuchet MS"/>
                <a:cs typeface="Trebuchet MS"/>
              </a:rPr>
              <a:t> </a:t>
            </a:r>
            <a:r>
              <a:rPr sz="1200" spc="35" dirty="0">
                <a:latin typeface="Trebuchet MS"/>
                <a:cs typeface="Trebuchet MS"/>
              </a:rPr>
              <a:t>candle</a:t>
            </a:r>
            <a:r>
              <a:rPr sz="1200" spc="-60" dirty="0">
                <a:latin typeface="Trebuchet MS"/>
                <a:cs typeface="Trebuchet MS"/>
              </a:rPr>
              <a:t> </a:t>
            </a:r>
            <a:r>
              <a:rPr sz="1200" spc="10" dirty="0">
                <a:latin typeface="Trebuchet MS"/>
                <a:cs typeface="Trebuchet MS"/>
              </a:rPr>
              <a:t>offering</a:t>
            </a:r>
            <a:r>
              <a:rPr sz="1200" spc="-60" dirty="0">
                <a:latin typeface="Trebuchet MS"/>
                <a:cs typeface="Trebuchet MS"/>
              </a:rPr>
              <a:t> </a:t>
            </a:r>
            <a:r>
              <a:rPr sz="1200" spc="-20" dirty="0">
                <a:latin typeface="Trebuchet MS"/>
                <a:cs typeface="Trebuchet MS"/>
              </a:rPr>
              <a:t>in</a:t>
            </a:r>
            <a:r>
              <a:rPr sz="1200" spc="-60" dirty="0">
                <a:latin typeface="Trebuchet MS"/>
                <a:cs typeface="Trebuchet MS"/>
              </a:rPr>
              <a:t> </a:t>
            </a:r>
            <a:r>
              <a:rPr sz="1200" spc="30" dirty="0">
                <a:latin typeface="Trebuchet MS"/>
                <a:cs typeface="Trebuchet MS"/>
              </a:rPr>
              <a:t>an</a:t>
            </a:r>
            <a:r>
              <a:rPr sz="1200" spc="-60" dirty="0">
                <a:latin typeface="Trebuchet MS"/>
                <a:cs typeface="Trebuchet MS"/>
              </a:rPr>
              <a:t> </a:t>
            </a:r>
            <a:r>
              <a:rPr sz="1200" spc="45" dirty="0">
                <a:latin typeface="Trebuchet MS"/>
                <a:cs typeface="Trebuchet MS"/>
              </a:rPr>
              <a:t>envelope</a:t>
            </a:r>
            <a:r>
              <a:rPr sz="1200" spc="-60" dirty="0">
                <a:latin typeface="Trebuchet MS"/>
                <a:cs typeface="Trebuchet MS"/>
              </a:rPr>
              <a:t> </a:t>
            </a:r>
            <a:r>
              <a:rPr sz="1200" spc="-5" dirty="0">
                <a:latin typeface="Trebuchet MS"/>
                <a:cs typeface="Trebuchet MS"/>
              </a:rPr>
              <a:t>to</a:t>
            </a:r>
            <a:r>
              <a:rPr sz="1200" spc="-60" dirty="0">
                <a:latin typeface="Trebuchet MS"/>
                <a:cs typeface="Trebuchet MS"/>
              </a:rPr>
              <a:t> </a:t>
            </a:r>
            <a:r>
              <a:rPr sz="1200" spc="60" dirty="0">
                <a:latin typeface="Trebuchet MS"/>
                <a:cs typeface="Trebuchet MS"/>
              </a:rPr>
              <a:t>be</a:t>
            </a:r>
            <a:r>
              <a:rPr sz="1200" spc="-60" dirty="0">
                <a:latin typeface="Trebuchet MS"/>
                <a:cs typeface="Trebuchet MS"/>
              </a:rPr>
              <a:t> </a:t>
            </a:r>
            <a:r>
              <a:rPr sz="1200" spc="35" dirty="0">
                <a:latin typeface="Trebuchet MS"/>
                <a:cs typeface="Trebuchet MS"/>
              </a:rPr>
              <a:t>brought  </a:t>
            </a:r>
            <a:r>
              <a:rPr sz="1200" spc="-5" dirty="0">
                <a:latin typeface="Trebuchet MS"/>
                <a:cs typeface="Trebuchet MS"/>
              </a:rPr>
              <a:t>to</a:t>
            </a:r>
            <a:r>
              <a:rPr sz="1200" spc="-60" dirty="0">
                <a:latin typeface="Trebuchet MS"/>
                <a:cs typeface="Trebuchet MS"/>
              </a:rPr>
              <a:t> </a:t>
            </a:r>
            <a:r>
              <a:rPr sz="1200" spc="35" dirty="0">
                <a:latin typeface="Trebuchet MS"/>
                <a:cs typeface="Trebuchet MS"/>
              </a:rPr>
              <a:t>church</a:t>
            </a:r>
            <a:r>
              <a:rPr sz="1200" spc="-60" dirty="0">
                <a:latin typeface="Trebuchet MS"/>
                <a:cs typeface="Trebuchet MS"/>
              </a:rPr>
              <a:t> </a:t>
            </a:r>
            <a:r>
              <a:rPr sz="1200" spc="45" dirty="0">
                <a:latin typeface="Trebuchet MS"/>
                <a:cs typeface="Trebuchet MS"/>
              </a:rPr>
              <a:t>and</a:t>
            </a:r>
            <a:r>
              <a:rPr sz="1200" spc="-60" dirty="0">
                <a:latin typeface="Trebuchet MS"/>
                <a:cs typeface="Trebuchet MS"/>
              </a:rPr>
              <a:t> </a:t>
            </a:r>
            <a:r>
              <a:rPr sz="1200" spc="35" dirty="0">
                <a:latin typeface="Trebuchet MS"/>
                <a:cs typeface="Trebuchet MS"/>
              </a:rPr>
              <a:t>deposited</a:t>
            </a:r>
            <a:r>
              <a:rPr sz="1200" spc="-60" dirty="0">
                <a:latin typeface="Trebuchet MS"/>
                <a:cs typeface="Trebuchet MS"/>
              </a:rPr>
              <a:t> </a:t>
            </a:r>
            <a:r>
              <a:rPr sz="1200" spc="-20" dirty="0">
                <a:latin typeface="Trebuchet MS"/>
                <a:cs typeface="Trebuchet MS"/>
              </a:rPr>
              <a:t>in</a:t>
            </a:r>
            <a:r>
              <a:rPr sz="1200" spc="-60" dirty="0">
                <a:latin typeface="Trebuchet MS"/>
                <a:cs typeface="Trebuchet MS"/>
              </a:rPr>
              <a:t> </a:t>
            </a:r>
            <a:r>
              <a:rPr sz="1200" spc="5" dirty="0">
                <a:latin typeface="Trebuchet MS"/>
                <a:cs typeface="Trebuchet MS"/>
              </a:rPr>
              <a:t>the</a:t>
            </a:r>
            <a:r>
              <a:rPr sz="1200" spc="-60" dirty="0">
                <a:latin typeface="Trebuchet MS"/>
                <a:cs typeface="Trebuchet MS"/>
              </a:rPr>
              <a:t> </a:t>
            </a:r>
            <a:r>
              <a:rPr sz="1200" spc="35" dirty="0">
                <a:latin typeface="Trebuchet MS"/>
                <a:cs typeface="Trebuchet MS"/>
              </a:rPr>
              <a:t>candle</a:t>
            </a:r>
            <a:r>
              <a:rPr sz="1200" spc="-55" dirty="0">
                <a:latin typeface="Trebuchet MS"/>
                <a:cs typeface="Trebuchet MS"/>
              </a:rPr>
              <a:t> </a:t>
            </a:r>
            <a:r>
              <a:rPr sz="1200" spc="-10" dirty="0">
                <a:latin typeface="Trebuchet MS"/>
                <a:cs typeface="Trebuchet MS"/>
              </a:rPr>
              <a:t>tray</a:t>
            </a:r>
            <a:r>
              <a:rPr sz="1200" spc="-60" dirty="0">
                <a:latin typeface="Trebuchet MS"/>
                <a:cs typeface="Trebuchet MS"/>
              </a:rPr>
              <a:t> </a:t>
            </a:r>
            <a:r>
              <a:rPr sz="1200" spc="-20" dirty="0">
                <a:latin typeface="Trebuchet MS"/>
                <a:cs typeface="Trebuchet MS"/>
              </a:rPr>
              <a:t>in</a:t>
            </a:r>
            <a:r>
              <a:rPr sz="1200" spc="-60" dirty="0">
                <a:latin typeface="Trebuchet MS"/>
                <a:cs typeface="Trebuchet MS"/>
              </a:rPr>
              <a:t> </a:t>
            </a:r>
            <a:r>
              <a:rPr sz="1200" spc="5" dirty="0">
                <a:latin typeface="Trebuchet MS"/>
                <a:cs typeface="Trebuchet MS"/>
              </a:rPr>
              <a:t>the</a:t>
            </a:r>
            <a:r>
              <a:rPr sz="1200" spc="-60" dirty="0">
                <a:latin typeface="Trebuchet MS"/>
                <a:cs typeface="Trebuchet MS"/>
              </a:rPr>
              <a:t> </a:t>
            </a:r>
            <a:r>
              <a:rPr sz="1200" spc="-10" dirty="0">
                <a:latin typeface="Trebuchet MS"/>
                <a:cs typeface="Trebuchet MS"/>
              </a:rPr>
              <a:t>Narthex.</a:t>
            </a:r>
            <a:endParaRPr sz="1200" dirty="0">
              <a:latin typeface="Trebuchet MS"/>
              <a:cs typeface="Trebuchet MS"/>
            </a:endParaRPr>
          </a:p>
          <a:p>
            <a:pPr>
              <a:lnSpc>
                <a:spcPct val="100000"/>
              </a:lnSpc>
              <a:spcBef>
                <a:spcPts val="30"/>
              </a:spcBef>
            </a:pPr>
            <a:endParaRPr sz="1500" dirty="0">
              <a:latin typeface="Trebuchet MS"/>
              <a:cs typeface="Trebuchet MS"/>
            </a:endParaRPr>
          </a:p>
          <a:p>
            <a:pPr marL="12700">
              <a:lnSpc>
                <a:spcPct val="100000"/>
              </a:lnSpc>
            </a:pPr>
            <a:r>
              <a:rPr sz="1350" b="1" spc="-15" dirty="0">
                <a:solidFill>
                  <a:srgbClr val="03989D"/>
                </a:solidFill>
                <a:latin typeface="Arial"/>
                <a:cs typeface="Arial"/>
              </a:rPr>
              <a:t>HOLY</a:t>
            </a:r>
            <a:r>
              <a:rPr sz="1350" b="1" spc="-60" dirty="0">
                <a:solidFill>
                  <a:srgbClr val="03989D"/>
                </a:solidFill>
                <a:latin typeface="Arial"/>
                <a:cs typeface="Arial"/>
              </a:rPr>
              <a:t> </a:t>
            </a:r>
            <a:r>
              <a:rPr sz="1350" b="1" spc="10" dirty="0">
                <a:solidFill>
                  <a:srgbClr val="03989D"/>
                </a:solidFill>
                <a:latin typeface="Arial"/>
                <a:cs typeface="Arial"/>
              </a:rPr>
              <a:t>COMMUNION</a:t>
            </a:r>
            <a:endParaRPr sz="1350" dirty="0">
              <a:latin typeface="Arial"/>
              <a:cs typeface="Arial"/>
            </a:endParaRPr>
          </a:p>
          <a:p>
            <a:pPr marL="12700" marR="5080">
              <a:lnSpc>
                <a:spcPct val="106300"/>
              </a:lnSpc>
              <a:spcBef>
                <a:spcPts val="35"/>
              </a:spcBef>
            </a:pPr>
            <a:r>
              <a:rPr sz="1200" spc="25" dirty="0">
                <a:latin typeface="Trebuchet MS"/>
                <a:cs typeface="Trebuchet MS"/>
              </a:rPr>
              <a:t>Orthodox </a:t>
            </a:r>
            <a:r>
              <a:rPr sz="1200" spc="5" dirty="0">
                <a:latin typeface="Trebuchet MS"/>
                <a:cs typeface="Trebuchet MS"/>
              </a:rPr>
              <a:t>Christians </a:t>
            </a:r>
            <a:r>
              <a:rPr sz="1200" spc="15" dirty="0">
                <a:latin typeface="Trebuchet MS"/>
                <a:cs typeface="Trebuchet MS"/>
              </a:rPr>
              <a:t>believe </a:t>
            </a:r>
            <a:r>
              <a:rPr sz="1200" spc="-25" dirty="0">
                <a:latin typeface="Trebuchet MS"/>
                <a:cs typeface="Trebuchet MS"/>
              </a:rPr>
              <a:t>that in </a:t>
            </a:r>
            <a:r>
              <a:rPr sz="1200" spc="15" dirty="0">
                <a:latin typeface="Trebuchet MS"/>
                <a:cs typeface="Trebuchet MS"/>
              </a:rPr>
              <a:t>receiving </a:t>
            </a:r>
            <a:r>
              <a:rPr sz="1200" spc="45" dirty="0">
                <a:latin typeface="Trebuchet MS"/>
                <a:cs typeface="Trebuchet MS"/>
              </a:rPr>
              <a:t>Holy </a:t>
            </a:r>
            <a:r>
              <a:rPr sz="1200" spc="50" dirty="0">
                <a:latin typeface="Trebuchet MS"/>
                <a:cs typeface="Trebuchet MS"/>
              </a:rPr>
              <a:t>Communion </a:t>
            </a:r>
            <a:r>
              <a:rPr sz="1200" spc="60" dirty="0">
                <a:latin typeface="Trebuchet MS"/>
                <a:cs typeface="Trebuchet MS"/>
              </a:rPr>
              <a:t>we </a:t>
            </a:r>
            <a:r>
              <a:rPr sz="1200" spc="5" dirty="0">
                <a:latin typeface="Trebuchet MS"/>
                <a:cs typeface="Trebuchet MS"/>
              </a:rPr>
              <a:t>are  </a:t>
            </a:r>
            <a:r>
              <a:rPr sz="1200" spc="15" dirty="0">
                <a:latin typeface="Trebuchet MS"/>
                <a:cs typeface="Trebuchet MS"/>
              </a:rPr>
              <a:t>receiving</a:t>
            </a:r>
            <a:r>
              <a:rPr sz="1200" spc="-60" dirty="0">
                <a:latin typeface="Trebuchet MS"/>
                <a:cs typeface="Trebuchet MS"/>
              </a:rPr>
              <a:t> </a:t>
            </a:r>
            <a:r>
              <a:rPr sz="1200" dirty="0">
                <a:latin typeface="Trebuchet MS"/>
                <a:cs typeface="Trebuchet MS"/>
              </a:rPr>
              <a:t>the</a:t>
            </a:r>
            <a:r>
              <a:rPr sz="1200" spc="-55" dirty="0">
                <a:latin typeface="Trebuchet MS"/>
                <a:cs typeface="Trebuchet MS"/>
              </a:rPr>
              <a:t> </a:t>
            </a:r>
            <a:r>
              <a:rPr sz="1200" spc="75" dirty="0">
                <a:latin typeface="Trebuchet MS"/>
                <a:cs typeface="Trebuchet MS"/>
              </a:rPr>
              <a:t>Body</a:t>
            </a:r>
            <a:r>
              <a:rPr sz="1200" spc="-55" dirty="0">
                <a:latin typeface="Trebuchet MS"/>
                <a:cs typeface="Trebuchet MS"/>
              </a:rPr>
              <a:t> </a:t>
            </a:r>
            <a:r>
              <a:rPr sz="1200" spc="45" dirty="0">
                <a:latin typeface="Trebuchet MS"/>
                <a:cs typeface="Trebuchet MS"/>
              </a:rPr>
              <a:t>and</a:t>
            </a:r>
            <a:r>
              <a:rPr sz="1200" spc="-60" dirty="0">
                <a:latin typeface="Trebuchet MS"/>
                <a:cs typeface="Trebuchet MS"/>
              </a:rPr>
              <a:t> </a:t>
            </a:r>
            <a:r>
              <a:rPr sz="1200" spc="55" dirty="0">
                <a:latin typeface="Trebuchet MS"/>
                <a:cs typeface="Trebuchet MS"/>
              </a:rPr>
              <a:t>Blood</a:t>
            </a:r>
            <a:r>
              <a:rPr sz="1200" spc="-55" dirty="0">
                <a:latin typeface="Trebuchet MS"/>
                <a:cs typeface="Trebuchet MS"/>
              </a:rPr>
              <a:t> </a:t>
            </a:r>
            <a:r>
              <a:rPr sz="1200" spc="5" dirty="0">
                <a:latin typeface="Trebuchet MS"/>
                <a:cs typeface="Trebuchet MS"/>
              </a:rPr>
              <a:t>of</a:t>
            </a:r>
            <a:r>
              <a:rPr sz="1200" spc="-55" dirty="0">
                <a:latin typeface="Trebuchet MS"/>
                <a:cs typeface="Trebuchet MS"/>
              </a:rPr>
              <a:t> </a:t>
            </a:r>
            <a:r>
              <a:rPr sz="1200" spc="55" dirty="0">
                <a:latin typeface="Trebuchet MS"/>
                <a:cs typeface="Trebuchet MS"/>
              </a:rPr>
              <a:t>Jesus</a:t>
            </a:r>
            <a:r>
              <a:rPr sz="1200" spc="-55" dirty="0">
                <a:latin typeface="Trebuchet MS"/>
                <a:cs typeface="Trebuchet MS"/>
              </a:rPr>
              <a:t> </a:t>
            </a:r>
            <a:r>
              <a:rPr sz="1200" spc="-30" dirty="0">
                <a:latin typeface="Trebuchet MS"/>
                <a:cs typeface="Trebuchet MS"/>
              </a:rPr>
              <a:t>Christ.</a:t>
            </a:r>
            <a:r>
              <a:rPr sz="1200" spc="-60" dirty="0">
                <a:latin typeface="Trebuchet MS"/>
                <a:cs typeface="Trebuchet MS"/>
              </a:rPr>
              <a:t> </a:t>
            </a:r>
            <a:r>
              <a:rPr sz="1200" spc="35" dirty="0">
                <a:latin typeface="Trebuchet MS"/>
                <a:cs typeface="Trebuchet MS"/>
              </a:rPr>
              <a:t>The</a:t>
            </a:r>
            <a:r>
              <a:rPr sz="1200" spc="-55" dirty="0">
                <a:latin typeface="Trebuchet MS"/>
                <a:cs typeface="Trebuchet MS"/>
              </a:rPr>
              <a:t> </a:t>
            </a:r>
            <a:r>
              <a:rPr sz="1200" spc="75" dirty="0">
                <a:latin typeface="Trebuchet MS"/>
                <a:cs typeface="Trebuchet MS"/>
              </a:rPr>
              <a:t>Body</a:t>
            </a:r>
            <a:r>
              <a:rPr sz="1200" spc="-55" dirty="0">
                <a:latin typeface="Trebuchet MS"/>
                <a:cs typeface="Trebuchet MS"/>
              </a:rPr>
              <a:t> </a:t>
            </a:r>
            <a:r>
              <a:rPr sz="1200" spc="45" dirty="0">
                <a:latin typeface="Trebuchet MS"/>
                <a:cs typeface="Trebuchet MS"/>
              </a:rPr>
              <a:t>and</a:t>
            </a:r>
            <a:r>
              <a:rPr sz="1200" spc="-55" dirty="0">
                <a:latin typeface="Trebuchet MS"/>
                <a:cs typeface="Trebuchet MS"/>
              </a:rPr>
              <a:t> </a:t>
            </a:r>
            <a:r>
              <a:rPr sz="1200" spc="55" dirty="0">
                <a:latin typeface="Trebuchet MS"/>
                <a:cs typeface="Trebuchet MS"/>
              </a:rPr>
              <a:t>Blood</a:t>
            </a:r>
            <a:r>
              <a:rPr sz="1200" spc="-60" dirty="0">
                <a:latin typeface="Trebuchet MS"/>
                <a:cs typeface="Trebuchet MS"/>
              </a:rPr>
              <a:t> </a:t>
            </a:r>
            <a:r>
              <a:rPr sz="1200" spc="5" dirty="0">
                <a:latin typeface="Trebuchet MS"/>
                <a:cs typeface="Trebuchet MS"/>
              </a:rPr>
              <a:t>of</a:t>
            </a:r>
            <a:r>
              <a:rPr sz="1200" spc="-55" dirty="0">
                <a:latin typeface="Trebuchet MS"/>
                <a:cs typeface="Trebuchet MS"/>
              </a:rPr>
              <a:t> </a:t>
            </a:r>
            <a:r>
              <a:rPr sz="1200" spc="55" dirty="0">
                <a:latin typeface="Trebuchet MS"/>
                <a:cs typeface="Trebuchet MS"/>
              </a:rPr>
              <a:t>Jesus  </a:t>
            </a:r>
            <a:r>
              <a:rPr sz="1200" dirty="0">
                <a:latin typeface="Trebuchet MS"/>
                <a:cs typeface="Trebuchet MS"/>
              </a:rPr>
              <a:t>Christ</a:t>
            </a:r>
            <a:r>
              <a:rPr sz="1200" spc="-60" dirty="0">
                <a:latin typeface="Trebuchet MS"/>
                <a:cs typeface="Trebuchet MS"/>
              </a:rPr>
              <a:t> </a:t>
            </a:r>
            <a:r>
              <a:rPr sz="1200" spc="5" dirty="0">
                <a:latin typeface="Trebuchet MS"/>
                <a:cs typeface="Trebuchet MS"/>
              </a:rPr>
              <a:t>is</a:t>
            </a:r>
            <a:r>
              <a:rPr sz="1200" spc="-55" dirty="0">
                <a:latin typeface="Trebuchet MS"/>
                <a:cs typeface="Trebuchet MS"/>
              </a:rPr>
              <a:t> </a:t>
            </a:r>
            <a:r>
              <a:rPr sz="1200" spc="10" dirty="0">
                <a:latin typeface="Trebuchet MS"/>
                <a:cs typeface="Trebuchet MS"/>
              </a:rPr>
              <a:t>not</a:t>
            </a:r>
            <a:r>
              <a:rPr sz="1200" spc="-55" dirty="0">
                <a:latin typeface="Trebuchet MS"/>
                <a:cs typeface="Trebuchet MS"/>
              </a:rPr>
              <a:t> </a:t>
            </a:r>
            <a:r>
              <a:rPr sz="1200" spc="20" dirty="0">
                <a:latin typeface="Trebuchet MS"/>
                <a:cs typeface="Trebuchet MS"/>
              </a:rPr>
              <a:t>a</a:t>
            </a:r>
            <a:r>
              <a:rPr sz="1200" spc="-60" dirty="0">
                <a:latin typeface="Trebuchet MS"/>
                <a:cs typeface="Trebuchet MS"/>
              </a:rPr>
              <a:t> </a:t>
            </a:r>
            <a:r>
              <a:rPr sz="1200" spc="15" dirty="0">
                <a:latin typeface="Trebuchet MS"/>
                <a:cs typeface="Trebuchet MS"/>
              </a:rPr>
              <a:t>vehicle</a:t>
            </a:r>
            <a:r>
              <a:rPr sz="1200" spc="-55" dirty="0">
                <a:latin typeface="Trebuchet MS"/>
                <a:cs typeface="Trebuchet MS"/>
              </a:rPr>
              <a:t> </a:t>
            </a:r>
            <a:r>
              <a:rPr sz="1200" spc="-15" dirty="0">
                <a:latin typeface="Trebuchet MS"/>
                <a:cs typeface="Trebuchet MS"/>
              </a:rPr>
              <a:t>for</a:t>
            </a:r>
            <a:r>
              <a:rPr sz="1200" spc="-55" dirty="0">
                <a:latin typeface="Trebuchet MS"/>
                <a:cs typeface="Trebuchet MS"/>
              </a:rPr>
              <a:t> </a:t>
            </a:r>
            <a:r>
              <a:rPr sz="1200" dirty="0">
                <a:latin typeface="Trebuchet MS"/>
                <a:cs typeface="Trebuchet MS"/>
              </a:rPr>
              <a:t>the</a:t>
            </a:r>
            <a:r>
              <a:rPr sz="1200" spc="-60" dirty="0">
                <a:latin typeface="Trebuchet MS"/>
                <a:cs typeface="Trebuchet MS"/>
              </a:rPr>
              <a:t> </a:t>
            </a:r>
            <a:r>
              <a:rPr sz="1200" spc="20" dirty="0">
                <a:latin typeface="Trebuchet MS"/>
                <a:cs typeface="Trebuchet MS"/>
              </a:rPr>
              <a:t>transmission</a:t>
            </a:r>
            <a:r>
              <a:rPr sz="1200" spc="-55" dirty="0">
                <a:latin typeface="Trebuchet MS"/>
                <a:cs typeface="Trebuchet MS"/>
              </a:rPr>
              <a:t> </a:t>
            </a:r>
            <a:r>
              <a:rPr sz="1200" spc="5" dirty="0">
                <a:latin typeface="Trebuchet MS"/>
                <a:cs typeface="Trebuchet MS"/>
              </a:rPr>
              <a:t>of</a:t>
            </a:r>
            <a:r>
              <a:rPr sz="1200" spc="-55" dirty="0">
                <a:latin typeface="Trebuchet MS"/>
                <a:cs typeface="Trebuchet MS"/>
              </a:rPr>
              <a:t> </a:t>
            </a:r>
            <a:r>
              <a:rPr sz="1200" spc="5" dirty="0">
                <a:latin typeface="Trebuchet MS"/>
                <a:cs typeface="Trebuchet MS"/>
              </a:rPr>
              <a:t>disease.</a:t>
            </a:r>
            <a:r>
              <a:rPr sz="1200" spc="-60" dirty="0">
                <a:latin typeface="Trebuchet MS"/>
                <a:cs typeface="Trebuchet MS"/>
              </a:rPr>
              <a:t> </a:t>
            </a:r>
            <a:r>
              <a:rPr sz="1200" spc="135" dirty="0">
                <a:latin typeface="Trebuchet MS"/>
                <a:cs typeface="Trebuchet MS"/>
              </a:rPr>
              <a:t>We</a:t>
            </a:r>
            <a:r>
              <a:rPr sz="1200" spc="-55" dirty="0">
                <a:latin typeface="Trebuchet MS"/>
                <a:cs typeface="Trebuchet MS"/>
              </a:rPr>
              <a:t> </a:t>
            </a:r>
            <a:r>
              <a:rPr sz="1200" spc="-20" dirty="0">
                <a:latin typeface="Trebuchet MS"/>
                <a:cs typeface="Trebuchet MS"/>
              </a:rPr>
              <a:t>will</a:t>
            </a:r>
            <a:r>
              <a:rPr sz="1200" spc="-55" dirty="0">
                <a:latin typeface="Trebuchet MS"/>
                <a:cs typeface="Trebuchet MS"/>
              </a:rPr>
              <a:t> </a:t>
            </a:r>
            <a:r>
              <a:rPr sz="1200" spc="-5" dirty="0">
                <a:latin typeface="Trebuchet MS"/>
                <a:cs typeface="Trebuchet MS"/>
              </a:rPr>
              <a:t>distribute</a:t>
            </a:r>
            <a:r>
              <a:rPr sz="1200" spc="-60" dirty="0">
                <a:latin typeface="Trebuchet MS"/>
                <a:cs typeface="Trebuchet MS"/>
              </a:rPr>
              <a:t> </a:t>
            </a:r>
            <a:r>
              <a:rPr sz="1200" spc="45" dirty="0">
                <a:latin typeface="Trebuchet MS"/>
                <a:cs typeface="Trebuchet MS"/>
              </a:rPr>
              <a:t>Holy  </a:t>
            </a:r>
            <a:r>
              <a:rPr sz="1200" spc="50" dirty="0">
                <a:latin typeface="Trebuchet MS"/>
                <a:cs typeface="Trebuchet MS"/>
              </a:rPr>
              <a:t>Communion</a:t>
            </a:r>
            <a:r>
              <a:rPr sz="1200" spc="-60" dirty="0">
                <a:latin typeface="Trebuchet MS"/>
                <a:cs typeface="Trebuchet MS"/>
              </a:rPr>
              <a:t> </a:t>
            </a:r>
            <a:r>
              <a:rPr sz="1200" spc="60" dirty="0">
                <a:latin typeface="Trebuchet MS"/>
                <a:cs typeface="Trebuchet MS"/>
              </a:rPr>
              <a:t>by</a:t>
            </a:r>
            <a:r>
              <a:rPr sz="1200" spc="-55" dirty="0">
                <a:latin typeface="Trebuchet MS"/>
                <a:cs typeface="Trebuchet MS"/>
              </a:rPr>
              <a:t> </a:t>
            </a:r>
            <a:r>
              <a:rPr sz="1200" spc="35" dirty="0">
                <a:latin typeface="Trebuchet MS"/>
                <a:cs typeface="Trebuchet MS"/>
              </a:rPr>
              <a:t>asking</a:t>
            </a:r>
            <a:r>
              <a:rPr sz="1200" spc="-60" dirty="0">
                <a:latin typeface="Trebuchet MS"/>
                <a:cs typeface="Trebuchet MS"/>
              </a:rPr>
              <a:t> </a:t>
            </a:r>
            <a:r>
              <a:rPr sz="1200" spc="55" dirty="0">
                <a:latin typeface="Trebuchet MS"/>
                <a:cs typeface="Trebuchet MS"/>
              </a:rPr>
              <a:t>you</a:t>
            </a:r>
            <a:r>
              <a:rPr sz="1200" spc="-55" dirty="0">
                <a:latin typeface="Trebuchet MS"/>
                <a:cs typeface="Trebuchet MS"/>
              </a:rPr>
              <a:t> </a:t>
            </a:r>
            <a:r>
              <a:rPr sz="1200" spc="-5" dirty="0">
                <a:latin typeface="Trebuchet MS"/>
                <a:cs typeface="Trebuchet MS"/>
              </a:rPr>
              <a:t>to</a:t>
            </a:r>
            <a:r>
              <a:rPr sz="1200" spc="-60" dirty="0">
                <a:latin typeface="Trebuchet MS"/>
                <a:cs typeface="Trebuchet MS"/>
              </a:rPr>
              <a:t> </a:t>
            </a:r>
            <a:r>
              <a:rPr sz="1200" spc="15" dirty="0">
                <a:latin typeface="Trebuchet MS"/>
                <a:cs typeface="Trebuchet MS"/>
              </a:rPr>
              <a:t>receive</a:t>
            </a:r>
            <a:r>
              <a:rPr sz="1200" spc="-55" dirty="0">
                <a:latin typeface="Trebuchet MS"/>
                <a:cs typeface="Trebuchet MS"/>
              </a:rPr>
              <a:t> </a:t>
            </a:r>
            <a:r>
              <a:rPr sz="1200" spc="-15" dirty="0">
                <a:latin typeface="Trebuchet MS"/>
                <a:cs typeface="Trebuchet MS"/>
              </a:rPr>
              <a:t>with</a:t>
            </a:r>
            <a:r>
              <a:rPr sz="1200" spc="-55" dirty="0">
                <a:latin typeface="Trebuchet MS"/>
                <a:cs typeface="Trebuchet MS"/>
              </a:rPr>
              <a:t> </a:t>
            </a:r>
            <a:r>
              <a:rPr sz="1200" spc="30" dirty="0">
                <a:latin typeface="Trebuchet MS"/>
                <a:cs typeface="Trebuchet MS"/>
              </a:rPr>
              <a:t>an</a:t>
            </a:r>
            <a:r>
              <a:rPr sz="1200" spc="-60" dirty="0">
                <a:latin typeface="Trebuchet MS"/>
                <a:cs typeface="Trebuchet MS"/>
              </a:rPr>
              <a:t> </a:t>
            </a:r>
            <a:r>
              <a:rPr sz="1200" spc="55" dirty="0">
                <a:latin typeface="Trebuchet MS"/>
                <a:cs typeface="Trebuchet MS"/>
              </a:rPr>
              <a:t>open</a:t>
            </a:r>
            <a:r>
              <a:rPr sz="1200" spc="-55" dirty="0">
                <a:latin typeface="Trebuchet MS"/>
                <a:cs typeface="Trebuchet MS"/>
              </a:rPr>
              <a:t> </a:t>
            </a:r>
            <a:r>
              <a:rPr sz="1200" dirty="0">
                <a:latin typeface="Trebuchet MS"/>
                <a:cs typeface="Trebuchet MS"/>
              </a:rPr>
              <a:t>mouth,</a:t>
            </a:r>
            <a:r>
              <a:rPr sz="1200" spc="-60" dirty="0">
                <a:latin typeface="Trebuchet MS"/>
                <a:cs typeface="Trebuchet MS"/>
              </a:rPr>
              <a:t> </a:t>
            </a:r>
            <a:r>
              <a:rPr sz="1200" spc="45" dirty="0">
                <a:latin typeface="Trebuchet MS"/>
                <a:cs typeface="Trebuchet MS"/>
              </a:rPr>
              <a:t>head</a:t>
            </a:r>
            <a:r>
              <a:rPr sz="1200" spc="-55" dirty="0">
                <a:latin typeface="Trebuchet MS"/>
                <a:cs typeface="Trebuchet MS"/>
              </a:rPr>
              <a:t> </a:t>
            </a:r>
            <a:r>
              <a:rPr sz="1200" spc="-30" dirty="0">
                <a:latin typeface="Trebuchet MS"/>
                <a:cs typeface="Trebuchet MS"/>
              </a:rPr>
              <a:t>tilted</a:t>
            </a:r>
            <a:r>
              <a:rPr sz="1200" spc="-55" dirty="0">
                <a:latin typeface="Trebuchet MS"/>
                <a:cs typeface="Trebuchet MS"/>
              </a:rPr>
              <a:t> </a:t>
            </a:r>
            <a:r>
              <a:rPr sz="1200" spc="-10" dirty="0">
                <a:latin typeface="Trebuchet MS"/>
                <a:cs typeface="Trebuchet MS"/>
              </a:rPr>
              <a:t>back.</a:t>
            </a:r>
            <a:endParaRPr sz="1200" dirty="0">
              <a:latin typeface="Trebuchet MS"/>
              <a:cs typeface="Trebuchet MS"/>
            </a:endParaRPr>
          </a:p>
          <a:p>
            <a:pPr>
              <a:lnSpc>
                <a:spcPct val="100000"/>
              </a:lnSpc>
              <a:spcBef>
                <a:spcPts val="35"/>
              </a:spcBef>
            </a:pPr>
            <a:endParaRPr sz="1450" dirty="0">
              <a:latin typeface="Trebuchet MS"/>
              <a:cs typeface="Trebuchet MS"/>
            </a:endParaRPr>
          </a:p>
          <a:p>
            <a:pPr marL="12700">
              <a:lnSpc>
                <a:spcPct val="100000"/>
              </a:lnSpc>
            </a:pPr>
            <a:r>
              <a:rPr sz="1350" b="1" spc="-10" dirty="0">
                <a:solidFill>
                  <a:srgbClr val="03989D"/>
                </a:solidFill>
                <a:latin typeface="Arial"/>
                <a:cs typeface="Arial"/>
              </a:rPr>
              <a:t>WORSHIP</a:t>
            </a:r>
            <a:r>
              <a:rPr sz="1350" b="1" spc="-60" dirty="0">
                <a:solidFill>
                  <a:srgbClr val="03989D"/>
                </a:solidFill>
                <a:latin typeface="Arial"/>
                <a:cs typeface="Arial"/>
              </a:rPr>
              <a:t> </a:t>
            </a:r>
            <a:r>
              <a:rPr sz="1350" b="1" spc="-25" dirty="0">
                <a:solidFill>
                  <a:srgbClr val="03989D"/>
                </a:solidFill>
                <a:latin typeface="Arial"/>
                <a:cs typeface="Arial"/>
              </a:rPr>
              <a:t>ADJUSTMENTS</a:t>
            </a:r>
            <a:endParaRPr sz="1350" dirty="0">
              <a:latin typeface="Arial"/>
              <a:cs typeface="Arial"/>
            </a:endParaRPr>
          </a:p>
          <a:p>
            <a:pPr marL="12700" marR="400685">
              <a:lnSpc>
                <a:spcPts val="1550"/>
              </a:lnSpc>
              <a:spcBef>
                <a:spcPts val="45"/>
              </a:spcBef>
            </a:pPr>
            <a:r>
              <a:rPr sz="1200" spc="25" dirty="0">
                <a:latin typeface="Trebuchet MS"/>
                <a:cs typeface="Trebuchet MS"/>
              </a:rPr>
              <a:t>Instead</a:t>
            </a:r>
            <a:r>
              <a:rPr sz="1200" spc="-60" dirty="0">
                <a:latin typeface="Trebuchet MS"/>
                <a:cs typeface="Trebuchet MS"/>
              </a:rPr>
              <a:t> </a:t>
            </a:r>
            <a:r>
              <a:rPr sz="1200" spc="10" dirty="0">
                <a:latin typeface="Trebuchet MS"/>
                <a:cs typeface="Trebuchet MS"/>
              </a:rPr>
              <a:t>of</a:t>
            </a:r>
            <a:r>
              <a:rPr sz="1200" spc="-55" dirty="0">
                <a:latin typeface="Trebuchet MS"/>
                <a:cs typeface="Trebuchet MS"/>
              </a:rPr>
              <a:t> </a:t>
            </a:r>
            <a:r>
              <a:rPr sz="1200" spc="5" dirty="0">
                <a:latin typeface="Trebuchet MS"/>
                <a:cs typeface="Trebuchet MS"/>
              </a:rPr>
              <a:t>kissing,</a:t>
            </a:r>
            <a:r>
              <a:rPr sz="1200" spc="-55" dirty="0">
                <a:latin typeface="Trebuchet MS"/>
                <a:cs typeface="Trebuchet MS"/>
              </a:rPr>
              <a:t> </a:t>
            </a:r>
            <a:r>
              <a:rPr sz="1200" spc="60" dirty="0">
                <a:latin typeface="Trebuchet MS"/>
                <a:cs typeface="Trebuchet MS"/>
              </a:rPr>
              <a:t>you</a:t>
            </a:r>
            <a:r>
              <a:rPr sz="1200" spc="-55" dirty="0">
                <a:latin typeface="Trebuchet MS"/>
                <a:cs typeface="Trebuchet MS"/>
              </a:rPr>
              <a:t> </a:t>
            </a:r>
            <a:r>
              <a:rPr sz="1200" spc="5" dirty="0">
                <a:latin typeface="Trebuchet MS"/>
                <a:cs typeface="Trebuchet MS"/>
              </a:rPr>
              <a:t>are</a:t>
            </a:r>
            <a:r>
              <a:rPr sz="1200" spc="-55" dirty="0">
                <a:latin typeface="Trebuchet MS"/>
                <a:cs typeface="Trebuchet MS"/>
              </a:rPr>
              <a:t> </a:t>
            </a:r>
            <a:r>
              <a:rPr sz="1200" spc="55" dirty="0">
                <a:latin typeface="Trebuchet MS"/>
                <a:cs typeface="Trebuchet MS"/>
              </a:rPr>
              <a:t>asked</a:t>
            </a:r>
            <a:r>
              <a:rPr sz="1200" spc="-55" dirty="0">
                <a:latin typeface="Trebuchet MS"/>
                <a:cs typeface="Trebuchet MS"/>
              </a:rPr>
              <a:t> </a:t>
            </a:r>
            <a:r>
              <a:rPr sz="1200" spc="-5" dirty="0">
                <a:latin typeface="Trebuchet MS"/>
                <a:cs typeface="Trebuchet MS"/>
              </a:rPr>
              <a:t>to</a:t>
            </a:r>
            <a:r>
              <a:rPr sz="1200" spc="-55" dirty="0">
                <a:latin typeface="Trebuchet MS"/>
                <a:cs typeface="Trebuchet MS"/>
              </a:rPr>
              <a:t> </a:t>
            </a:r>
            <a:r>
              <a:rPr sz="1200" spc="30" dirty="0">
                <a:latin typeface="Trebuchet MS"/>
                <a:cs typeface="Trebuchet MS"/>
              </a:rPr>
              <a:t>reverence</a:t>
            </a:r>
            <a:r>
              <a:rPr sz="1200" spc="-55" dirty="0">
                <a:latin typeface="Trebuchet MS"/>
                <a:cs typeface="Trebuchet MS"/>
              </a:rPr>
              <a:t> </a:t>
            </a:r>
            <a:r>
              <a:rPr sz="1200" spc="35" dirty="0">
                <a:latin typeface="Trebuchet MS"/>
                <a:cs typeface="Trebuchet MS"/>
              </a:rPr>
              <a:t>icons</a:t>
            </a:r>
            <a:r>
              <a:rPr sz="1200" spc="-55" dirty="0">
                <a:latin typeface="Trebuchet MS"/>
                <a:cs typeface="Trebuchet MS"/>
              </a:rPr>
              <a:t> </a:t>
            </a:r>
            <a:r>
              <a:rPr sz="1200" spc="45" dirty="0">
                <a:latin typeface="Trebuchet MS"/>
                <a:cs typeface="Trebuchet MS"/>
              </a:rPr>
              <a:t>and</a:t>
            </a:r>
            <a:r>
              <a:rPr sz="1200" spc="-55" dirty="0">
                <a:latin typeface="Trebuchet MS"/>
                <a:cs typeface="Trebuchet MS"/>
              </a:rPr>
              <a:t> </a:t>
            </a:r>
            <a:r>
              <a:rPr sz="1200" spc="5" dirty="0">
                <a:latin typeface="Trebuchet MS"/>
                <a:cs typeface="Trebuchet MS"/>
              </a:rPr>
              <a:t>other</a:t>
            </a:r>
            <a:r>
              <a:rPr sz="1200" spc="-55" dirty="0">
                <a:latin typeface="Trebuchet MS"/>
                <a:cs typeface="Trebuchet MS"/>
              </a:rPr>
              <a:t> </a:t>
            </a:r>
            <a:r>
              <a:rPr sz="1200" spc="40" dirty="0">
                <a:latin typeface="Trebuchet MS"/>
                <a:cs typeface="Trebuchet MS"/>
              </a:rPr>
              <a:t>sacred  </a:t>
            </a:r>
            <a:r>
              <a:rPr sz="1200" spc="15" dirty="0">
                <a:latin typeface="Trebuchet MS"/>
                <a:cs typeface="Trebuchet MS"/>
              </a:rPr>
              <a:t>objects </a:t>
            </a:r>
            <a:r>
              <a:rPr sz="1200" spc="65" dirty="0">
                <a:latin typeface="Trebuchet MS"/>
                <a:cs typeface="Trebuchet MS"/>
              </a:rPr>
              <a:t>by </a:t>
            </a:r>
            <a:r>
              <a:rPr sz="1200" spc="15" dirty="0">
                <a:latin typeface="Trebuchet MS"/>
                <a:cs typeface="Trebuchet MS"/>
              </a:rPr>
              <a:t>bowing. </a:t>
            </a:r>
            <a:r>
              <a:rPr sz="1200" spc="45" dirty="0">
                <a:latin typeface="Trebuchet MS"/>
                <a:cs typeface="Trebuchet MS"/>
              </a:rPr>
              <a:t>Please </a:t>
            </a:r>
            <a:r>
              <a:rPr sz="1200" spc="20" dirty="0">
                <a:latin typeface="Trebuchet MS"/>
                <a:cs typeface="Trebuchet MS"/>
              </a:rPr>
              <a:t>greet </a:t>
            </a:r>
            <a:r>
              <a:rPr sz="1200" spc="50" dirty="0">
                <a:latin typeface="Trebuchet MS"/>
                <a:cs typeface="Trebuchet MS"/>
              </a:rPr>
              <a:t>one </a:t>
            </a:r>
            <a:r>
              <a:rPr sz="1200" spc="15" dirty="0">
                <a:latin typeface="Trebuchet MS"/>
                <a:cs typeface="Trebuchet MS"/>
              </a:rPr>
              <a:t>another </a:t>
            </a:r>
            <a:r>
              <a:rPr sz="1200" spc="65" dirty="0">
                <a:latin typeface="Trebuchet MS"/>
                <a:cs typeface="Trebuchet MS"/>
              </a:rPr>
              <a:t>by </a:t>
            </a:r>
            <a:r>
              <a:rPr sz="1200" spc="50" dirty="0">
                <a:latin typeface="Trebuchet MS"/>
                <a:cs typeface="Trebuchet MS"/>
              </a:rPr>
              <a:t>bowing </a:t>
            </a:r>
            <a:r>
              <a:rPr sz="1200" spc="15" dirty="0">
                <a:latin typeface="Trebuchet MS"/>
                <a:cs typeface="Trebuchet MS"/>
              </a:rPr>
              <a:t>instead </a:t>
            </a:r>
            <a:r>
              <a:rPr sz="1200" spc="10" dirty="0">
                <a:latin typeface="Trebuchet MS"/>
                <a:cs typeface="Trebuchet MS"/>
              </a:rPr>
              <a:t>of  </a:t>
            </a:r>
            <a:r>
              <a:rPr sz="1200" spc="40" dirty="0">
                <a:latin typeface="Trebuchet MS"/>
                <a:cs typeface="Trebuchet MS"/>
              </a:rPr>
              <a:t>embracing</a:t>
            </a:r>
            <a:r>
              <a:rPr sz="1200" spc="-60" dirty="0">
                <a:latin typeface="Trebuchet MS"/>
                <a:cs typeface="Trebuchet MS"/>
              </a:rPr>
              <a:t> </a:t>
            </a:r>
            <a:r>
              <a:rPr sz="1200" spc="10" dirty="0">
                <a:latin typeface="Trebuchet MS"/>
                <a:cs typeface="Trebuchet MS"/>
              </a:rPr>
              <a:t>or</a:t>
            </a:r>
            <a:r>
              <a:rPr sz="1200" spc="-55" dirty="0">
                <a:latin typeface="Trebuchet MS"/>
                <a:cs typeface="Trebuchet MS"/>
              </a:rPr>
              <a:t> </a:t>
            </a:r>
            <a:r>
              <a:rPr sz="1200" spc="40" dirty="0">
                <a:latin typeface="Trebuchet MS"/>
                <a:cs typeface="Trebuchet MS"/>
              </a:rPr>
              <a:t>shaking</a:t>
            </a:r>
            <a:r>
              <a:rPr sz="1200" spc="-60" dirty="0">
                <a:latin typeface="Trebuchet MS"/>
                <a:cs typeface="Trebuchet MS"/>
              </a:rPr>
              <a:t> </a:t>
            </a:r>
            <a:r>
              <a:rPr sz="1200" spc="10" dirty="0">
                <a:latin typeface="Trebuchet MS"/>
                <a:cs typeface="Trebuchet MS"/>
              </a:rPr>
              <a:t>hands.</a:t>
            </a:r>
            <a:r>
              <a:rPr sz="1200" spc="-55" dirty="0">
                <a:latin typeface="Trebuchet MS"/>
                <a:cs typeface="Trebuchet MS"/>
              </a:rPr>
              <a:t> </a:t>
            </a:r>
            <a:r>
              <a:rPr sz="1200" spc="10" dirty="0">
                <a:latin typeface="Trebuchet MS"/>
                <a:cs typeface="Trebuchet MS"/>
              </a:rPr>
              <a:t>Father</a:t>
            </a:r>
            <a:r>
              <a:rPr sz="1200" spc="-55" dirty="0">
                <a:latin typeface="Trebuchet MS"/>
                <a:cs typeface="Trebuchet MS"/>
              </a:rPr>
              <a:t> </a:t>
            </a:r>
            <a:r>
              <a:rPr sz="1200" spc="45" dirty="0">
                <a:latin typeface="Trebuchet MS"/>
                <a:cs typeface="Trebuchet MS"/>
              </a:rPr>
              <a:t>Steve</a:t>
            </a:r>
            <a:r>
              <a:rPr sz="1200" spc="-60" dirty="0">
                <a:latin typeface="Trebuchet MS"/>
                <a:cs typeface="Trebuchet MS"/>
              </a:rPr>
              <a:t> </a:t>
            </a:r>
            <a:r>
              <a:rPr sz="1200" spc="-15" dirty="0">
                <a:latin typeface="Trebuchet MS"/>
                <a:cs typeface="Trebuchet MS"/>
              </a:rPr>
              <a:t>will</a:t>
            </a:r>
            <a:r>
              <a:rPr sz="1200" spc="-55" dirty="0">
                <a:latin typeface="Trebuchet MS"/>
                <a:cs typeface="Trebuchet MS"/>
              </a:rPr>
              <a:t> </a:t>
            </a:r>
            <a:r>
              <a:rPr sz="1200" spc="10" dirty="0">
                <a:latin typeface="Trebuchet MS"/>
                <a:cs typeface="Trebuchet MS"/>
              </a:rPr>
              <a:t>not</a:t>
            </a:r>
            <a:r>
              <a:rPr sz="1200" spc="-60" dirty="0">
                <a:latin typeface="Trebuchet MS"/>
                <a:cs typeface="Trebuchet MS"/>
              </a:rPr>
              <a:t> </a:t>
            </a:r>
            <a:r>
              <a:rPr sz="1200" spc="60" dirty="0">
                <a:latin typeface="Trebuchet MS"/>
                <a:cs typeface="Trebuchet MS"/>
              </a:rPr>
              <a:t>be</a:t>
            </a:r>
            <a:r>
              <a:rPr sz="1200" spc="-55" dirty="0">
                <a:latin typeface="Trebuchet MS"/>
                <a:cs typeface="Trebuchet MS"/>
              </a:rPr>
              <a:t> </a:t>
            </a:r>
            <a:r>
              <a:rPr sz="1200" spc="25" dirty="0">
                <a:latin typeface="Trebuchet MS"/>
                <a:cs typeface="Trebuchet MS"/>
              </a:rPr>
              <a:t>able</a:t>
            </a:r>
            <a:r>
              <a:rPr sz="1200" spc="-55" dirty="0">
                <a:latin typeface="Trebuchet MS"/>
                <a:cs typeface="Trebuchet MS"/>
              </a:rPr>
              <a:t> </a:t>
            </a:r>
            <a:r>
              <a:rPr sz="1200" spc="-5" dirty="0">
                <a:latin typeface="Trebuchet MS"/>
                <a:cs typeface="Trebuchet MS"/>
              </a:rPr>
              <a:t>to</a:t>
            </a:r>
            <a:r>
              <a:rPr sz="1200" spc="-60" dirty="0">
                <a:latin typeface="Trebuchet MS"/>
                <a:cs typeface="Trebuchet MS"/>
              </a:rPr>
              <a:t> </a:t>
            </a:r>
            <a:r>
              <a:rPr sz="1200" spc="55" dirty="0">
                <a:latin typeface="Trebuchet MS"/>
                <a:cs typeface="Trebuchet MS"/>
              </a:rPr>
              <a:t>bless</a:t>
            </a:r>
            <a:r>
              <a:rPr sz="1200" spc="-55" dirty="0">
                <a:latin typeface="Trebuchet MS"/>
                <a:cs typeface="Trebuchet MS"/>
              </a:rPr>
              <a:t> </a:t>
            </a:r>
            <a:r>
              <a:rPr sz="1200" spc="5" dirty="0">
                <a:latin typeface="Trebuchet MS"/>
                <a:cs typeface="Trebuchet MS"/>
              </a:rPr>
              <a:t>the  </a:t>
            </a:r>
            <a:r>
              <a:rPr sz="1200" spc="-10" dirty="0">
                <a:latin typeface="Trebuchet MS"/>
                <a:cs typeface="Trebuchet MS"/>
              </a:rPr>
              <a:t>children.</a:t>
            </a:r>
            <a:r>
              <a:rPr sz="1200" spc="-65" dirty="0">
                <a:latin typeface="Trebuchet MS"/>
                <a:cs typeface="Trebuchet MS"/>
              </a:rPr>
              <a:t> </a:t>
            </a:r>
            <a:r>
              <a:rPr sz="1200" spc="45" dirty="0">
                <a:latin typeface="Trebuchet MS"/>
                <a:cs typeface="Trebuchet MS"/>
              </a:rPr>
              <a:t>Please</a:t>
            </a:r>
            <a:r>
              <a:rPr sz="1200" spc="-60" dirty="0">
                <a:latin typeface="Trebuchet MS"/>
                <a:cs typeface="Trebuchet MS"/>
              </a:rPr>
              <a:t> </a:t>
            </a:r>
            <a:r>
              <a:rPr sz="1200" spc="70" dirty="0">
                <a:latin typeface="Trebuchet MS"/>
                <a:cs typeface="Trebuchet MS"/>
              </a:rPr>
              <a:t>do</a:t>
            </a:r>
            <a:r>
              <a:rPr sz="1200" spc="-60" dirty="0">
                <a:latin typeface="Trebuchet MS"/>
                <a:cs typeface="Trebuchet MS"/>
              </a:rPr>
              <a:t> </a:t>
            </a:r>
            <a:r>
              <a:rPr sz="1200" spc="10" dirty="0">
                <a:latin typeface="Trebuchet MS"/>
                <a:cs typeface="Trebuchet MS"/>
              </a:rPr>
              <a:t>not</a:t>
            </a:r>
            <a:r>
              <a:rPr sz="1200" spc="-60" dirty="0">
                <a:latin typeface="Trebuchet MS"/>
                <a:cs typeface="Trebuchet MS"/>
              </a:rPr>
              <a:t> </a:t>
            </a:r>
            <a:r>
              <a:rPr sz="1200" spc="35" dirty="0">
                <a:latin typeface="Trebuchet MS"/>
                <a:cs typeface="Trebuchet MS"/>
              </a:rPr>
              <a:t>kiss</a:t>
            </a:r>
            <a:r>
              <a:rPr sz="1200" spc="-65" dirty="0">
                <a:latin typeface="Trebuchet MS"/>
                <a:cs typeface="Trebuchet MS"/>
              </a:rPr>
              <a:t> </a:t>
            </a:r>
            <a:r>
              <a:rPr sz="1200" spc="5" dirty="0">
                <a:latin typeface="Trebuchet MS"/>
                <a:cs typeface="Trebuchet MS"/>
              </a:rPr>
              <a:t>the</a:t>
            </a:r>
            <a:r>
              <a:rPr sz="1200" spc="-60" dirty="0">
                <a:latin typeface="Trebuchet MS"/>
                <a:cs typeface="Trebuchet MS"/>
              </a:rPr>
              <a:t> </a:t>
            </a:r>
            <a:r>
              <a:rPr sz="1200" spc="20" dirty="0">
                <a:latin typeface="Trebuchet MS"/>
                <a:cs typeface="Trebuchet MS"/>
              </a:rPr>
              <a:t>priest's</a:t>
            </a:r>
            <a:r>
              <a:rPr sz="1200" spc="-60" dirty="0">
                <a:latin typeface="Trebuchet MS"/>
                <a:cs typeface="Trebuchet MS"/>
              </a:rPr>
              <a:t> </a:t>
            </a:r>
            <a:r>
              <a:rPr sz="1200" spc="-5" dirty="0">
                <a:latin typeface="Trebuchet MS"/>
                <a:cs typeface="Trebuchet MS"/>
              </a:rPr>
              <a:t>hand.</a:t>
            </a:r>
            <a:endParaRPr sz="1200" dirty="0">
              <a:latin typeface="Trebuchet MS"/>
              <a:cs typeface="Trebuchet MS"/>
            </a:endParaRPr>
          </a:p>
        </p:txBody>
      </p:sp>
      <p:sp>
        <p:nvSpPr>
          <p:cNvPr id="78" name="object 78"/>
          <p:cNvSpPr txBox="1"/>
          <p:nvPr/>
        </p:nvSpPr>
        <p:spPr>
          <a:xfrm>
            <a:off x="7283053" y="2899621"/>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2219" y="0"/>
            <a:ext cx="1190625" cy="1358900"/>
          </a:xfrm>
          <a:custGeom>
            <a:avLst/>
            <a:gdLst/>
            <a:ahLst/>
            <a:cxnLst/>
            <a:rect l="l" t="t" r="r" b="b"/>
            <a:pathLst>
              <a:path w="1190625" h="1358900">
                <a:moveTo>
                  <a:pt x="0" y="0"/>
                </a:moveTo>
                <a:lnTo>
                  <a:pt x="1190625" y="0"/>
                </a:lnTo>
                <a:lnTo>
                  <a:pt x="1190625" y="1358875"/>
                </a:lnTo>
                <a:lnTo>
                  <a:pt x="0" y="1358875"/>
                </a:lnTo>
                <a:lnTo>
                  <a:pt x="0" y="0"/>
                </a:lnTo>
                <a:close/>
              </a:path>
            </a:pathLst>
          </a:custGeom>
          <a:solidFill>
            <a:srgbClr val="FFD058"/>
          </a:solidFill>
        </p:spPr>
        <p:txBody>
          <a:bodyPr wrap="square" lIns="0" tIns="0" rIns="0" bIns="0" rtlCol="0"/>
          <a:lstStyle/>
          <a:p>
            <a:endParaRPr dirty="0"/>
          </a:p>
        </p:txBody>
      </p:sp>
      <p:sp>
        <p:nvSpPr>
          <p:cNvPr id="3" name="object 3"/>
          <p:cNvSpPr/>
          <p:nvPr/>
        </p:nvSpPr>
        <p:spPr>
          <a:xfrm>
            <a:off x="646118" y="462010"/>
            <a:ext cx="131445" cy="131445"/>
          </a:xfrm>
          <a:custGeom>
            <a:avLst/>
            <a:gdLst/>
            <a:ahLst/>
            <a:cxnLst/>
            <a:rect l="l" t="t" r="r" b="b"/>
            <a:pathLst>
              <a:path w="131445"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4" name="object 4"/>
          <p:cNvSpPr/>
          <p:nvPr/>
        </p:nvSpPr>
        <p:spPr>
          <a:xfrm>
            <a:off x="638211" y="918099"/>
            <a:ext cx="131445" cy="131445"/>
          </a:xfrm>
          <a:custGeom>
            <a:avLst/>
            <a:gdLst/>
            <a:ahLst/>
            <a:cxnLst/>
            <a:rect l="l" t="t" r="r" b="b"/>
            <a:pathLst>
              <a:path w="131445"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5" name="object 5"/>
          <p:cNvSpPr/>
          <p:nvPr/>
        </p:nvSpPr>
        <p:spPr>
          <a:xfrm>
            <a:off x="1094314" y="925986"/>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6" name="object 6"/>
          <p:cNvSpPr/>
          <p:nvPr/>
        </p:nvSpPr>
        <p:spPr>
          <a:xfrm>
            <a:off x="1102201" y="469891"/>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7" name="object 7"/>
          <p:cNvSpPr/>
          <p:nvPr/>
        </p:nvSpPr>
        <p:spPr>
          <a:xfrm>
            <a:off x="907170" y="549807"/>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8" name="object 8"/>
          <p:cNvSpPr/>
          <p:nvPr/>
        </p:nvSpPr>
        <p:spPr>
          <a:xfrm>
            <a:off x="726014" y="725317"/>
            <a:ext cx="93980" cy="63500"/>
          </a:xfrm>
          <a:custGeom>
            <a:avLst/>
            <a:gdLst/>
            <a:ahLst/>
            <a:cxnLst/>
            <a:rect l="l" t="t" r="r" b="b"/>
            <a:pathLst>
              <a:path w="93980"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9" name="object 9"/>
          <p:cNvSpPr/>
          <p:nvPr/>
        </p:nvSpPr>
        <p:spPr>
          <a:xfrm>
            <a:off x="901533" y="875661"/>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10" name="object 10"/>
          <p:cNvSpPr/>
          <p:nvPr/>
        </p:nvSpPr>
        <p:spPr>
          <a:xfrm>
            <a:off x="1051866" y="730959"/>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11" name="object 11"/>
          <p:cNvSpPr/>
          <p:nvPr/>
        </p:nvSpPr>
        <p:spPr>
          <a:xfrm>
            <a:off x="550886" y="826227"/>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12" name="object 12"/>
          <p:cNvSpPr/>
          <p:nvPr/>
        </p:nvSpPr>
        <p:spPr>
          <a:xfrm>
            <a:off x="1002432" y="973510"/>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13" name="object 13"/>
          <p:cNvSpPr/>
          <p:nvPr/>
        </p:nvSpPr>
        <p:spPr>
          <a:xfrm>
            <a:off x="1149724" y="578190"/>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14" name="object 14"/>
          <p:cNvSpPr/>
          <p:nvPr/>
        </p:nvSpPr>
        <p:spPr>
          <a:xfrm>
            <a:off x="754399" y="374675"/>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15" name="object 15"/>
          <p:cNvSpPr/>
          <p:nvPr/>
        </p:nvSpPr>
        <p:spPr>
          <a:xfrm>
            <a:off x="742598" y="664353"/>
            <a:ext cx="86995" cy="58419"/>
          </a:xfrm>
          <a:custGeom>
            <a:avLst/>
            <a:gdLst/>
            <a:ahLst/>
            <a:cxnLst/>
            <a:rect l="l" t="t" r="r" b="b"/>
            <a:pathLst>
              <a:path w="86994"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16" name="object 16"/>
          <p:cNvSpPr/>
          <p:nvPr/>
        </p:nvSpPr>
        <p:spPr>
          <a:xfrm>
            <a:off x="840560" y="866010"/>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17" name="object 17"/>
          <p:cNvSpPr/>
          <p:nvPr/>
        </p:nvSpPr>
        <p:spPr>
          <a:xfrm>
            <a:off x="1042215" y="796575"/>
            <a:ext cx="86995" cy="58419"/>
          </a:xfrm>
          <a:custGeom>
            <a:avLst/>
            <a:gdLst/>
            <a:ahLst/>
            <a:cxnLst/>
            <a:rect l="l" t="t" r="r" b="b"/>
            <a:pathLst>
              <a:path w="86994" h="58419">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18" name="object 18"/>
          <p:cNvSpPr/>
          <p:nvPr/>
        </p:nvSpPr>
        <p:spPr>
          <a:xfrm>
            <a:off x="972782" y="566387"/>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19" name="object 19"/>
          <p:cNvSpPr/>
          <p:nvPr/>
        </p:nvSpPr>
        <p:spPr>
          <a:xfrm>
            <a:off x="862333" y="684115"/>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20" name="object 20"/>
          <p:cNvSpPr/>
          <p:nvPr/>
        </p:nvSpPr>
        <p:spPr>
          <a:xfrm>
            <a:off x="860320" y="799794"/>
            <a:ext cx="33655" cy="33655"/>
          </a:xfrm>
          <a:custGeom>
            <a:avLst/>
            <a:gdLst/>
            <a:ahLst/>
            <a:cxnLst/>
            <a:rect l="l" t="t" r="r" b="b"/>
            <a:pathLst>
              <a:path w="33655" h="33655">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21" name="object 21"/>
          <p:cNvSpPr/>
          <p:nvPr/>
        </p:nvSpPr>
        <p:spPr>
          <a:xfrm>
            <a:off x="976001" y="801786"/>
            <a:ext cx="33655" cy="33655"/>
          </a:xfrm>
          <a:custGeom>
            <a:avLst/>
            <a:gdLst/>
            <a:ahLst/>
            <a:cxnLst/>
            <a:rect l="l" t="t" r="r" b="b"/>
            <a:pathLst>
              <a:path w="33655" h="33655">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22" name="object 22"/>
          <p:cNvSpPr/>
          <p:nvPr/>
        </p:nvSpPr>
        <p:spPr>
          <a:xfrm>
            <a:off x="978005" y="686118"/>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23" name="object 23"/>
          <p:cNvSpPr/>
          <p:nvPr/>
        </p:nvSpPr>
        <p:spPr>
          <a:xfrm>
            <a:off x="928539" y="706380"/>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24" name="object 24"/>
          <p:cNvSpPr/>
          <p:nvPr/>
        </p:nvSpPr>
        <p:spPr>
          <a:xfrm>
            <a:off x="882593" y="750896"/>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25" name="object 25"/>
          <p:cNvSpPr/>
          <p:nvPr/>
        </p:nvSpPr>
        <p:spPr>
          <a:xfrm>
            <a:off x="927107" y="789021"/>
            <a:ext cx="16510" cy="24130"/>
          </a:xfrm>
          <a:custGeom>
            <a:avLst/>
            <a:gdLst/>
            <a:ahLst/>
            <a:cxnLst/>
            <a:rect l="l" t="t" r="r" b="b"/>
            <a:pathLst>
              <a:path w="16509" h="24130">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26" name="object 26"/>
          <p:cNvSpPr/>
          <p:nvPr/>
        </p:nvSpPr>
        <p:spPr>
          <a:xfrm>
            <a:off x="965237" y="752328"/>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27" name="object 27"/>
          <p:cNvSpPr/>
          <p:nvPr/>
        </p:nvSpPr>
        <p:spPr>
          <a:xfrm>
            <a:off x="838184" y="776483"/>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28" name="object 28"/>
          <p:cNvSpPr/>
          <p:nvPr/>
        </p:nvSpPr>
        <p:spPr>
          <a:xfrm>
            <a:off x="952700" y="813846"/>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29" name="object 29"/>
          <p:cNvSpPr/>
          <p:nvPr/>
        </p:nvSpPr>
        <p:spPr>
          <a:xfrm>
            <a:off x="990051" y="713583"/>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30" name="object 30"/>
          <p:cNvSpPr/>
          <p:nvPr/>
        </p:nvSpPr>
        <p:spPr>
          <a:xfrm>
            <a:off x="889796" y="661967"/>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31" name="object 31"/>
          <p:cNvSpPr/>
          <p:nvPr/>
        </p:nvSpPr>
        <p:spPr>
          <a:xfrm>
            <a:off x="886796" y="735436"/>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32" name="object 32"/>
          <p:cNvSpPr/>
          <p:nvPr/>
        </p:nvSpPr>
        <p:spPr>
          <a:xfrm>
            <a:off x="911643" y="786572"/>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33" name="object 33"/>
          <p:cNvSpPr/>
          <p:nvPr/>
        </p:nvSpPr>
        <p:spPr>
          <a:xfrm>
            <a:off x="962787" y="768968"/>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34" name="object 34"/>
          <p:cNvSpPr/>
          <p:nvPr/>
        </p:nvSpPr>
        <p:spPr>
          <a:xfrm>
            <a:off x="945175" y="710589"/>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35" name="object 35"/>
          <p:cNvSpPr/>
          <p:nvPr/>
        </p:nvSpPr>
        <p:spPr>
          <a:xfrm>
            <a:off x="879127" y="344333"/>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36" name="object 36"/>
          <p:cNvSpPr/>
          <p:nvPr/>
        </p:nvSpPr>
        <p:spPr>
          <a:xfrm>
            <a:off x="520540" y="691748"/>
            <a:ext cx="186055" cy="125095"/>
          </a:xfrm>
          <a:custGeom>
            <a:avLst/>
            <a:gdLst/>
            <a:ahLst/>
            <a:cxnLst/>
            <a:rect l="l" t="t" r="r" b="b"/>
            <a:pathLst>
              <a:path w="186054" h="125094">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37" name="object 37"/>
          <p:cNvSpPr/>
          <p:nvPr/>
        </p:nvSpPr>
        <p:spPr>
          <a:xfrm>
            <a:off x="867969" y="989336"/>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38" name="object 38"/>
          <p:cNvSpPr/>
          <p:nvPr/>
        </p:nvSpPr>
        <p:spPr>
          <a:xfrm>
            <a:off x="1165552" y="702914"/>
            <a:ext cx="186055" cy="125095"/>
          </a:xfrm>
          <a:custGeom>
            <a:avLst/>
            <a:gdLst/>
            <a:ahLst/>
            <a:cxnLst/>
            <a:rect l="l" t="t" r="r" b="b"/>
            <a:pathLst>
              <a:path w="186055" h="125094">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39" name="object 39"/>
          <p:cNvSpPr/>
          <p:nvPr/>
        </p:nvSpPr>
        <p:spPr>
          <a:xfrm>
            <a:off x="789455" y="609254"/>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40" name="object 40"/>
          <p:cNvSpPr/>
          <p:nvPr/>
        </p:nvSpPr>
        <p:spPr>
          <a:xfrm>
            <a:off x="785461" y="839671"/>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41" name="object 41"/>
          <p:cNvSpPr/>
          <p:nvPr/>
        </p:nvSpPr>
        <p:spPr>
          <a:xfrm>
            <a:off x="1015886" y="843653"/>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42" name="object 42"/>
          <p:cNvSpPr/>
          <p:nvPr/>
        </p:nvSpPr>
        <p:spPr>
          <a:xfrm>
            <a:off x="1019868" y="613235"/>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43" name="object 43"/>
          <p:cNvSpPr/>
          <p:nvPr/>
        </p:nvSpPr>
        <p:spPr>
          <a:xfrm>
            <a:off x="553366" y="571077"/>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44" name="object 44"/>
          <p:cNvSpPr/>
          <p:nvPr/>
        </p:nvSpPr>
        <p:spPr>
          <a:xfrm>
            <a:off x="747278" y="970239"/>
            <a:ext cx="115570" cy="172085"/>
          </a:xfrm>
          <a:custGeom>
            <a:avLst/>
            <a:gdLst/>
            <a:ahLst/>
            <a:cxnLst/>
            <a:rect l="l" t="t" r="r" b="b"/>
            <a:pathLst>
              <a:path w="115569"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45" name="object 45"/>
          <p:cNvSpPr/>
          <p:nvPr/>
        </p:nvSpPr>
        <p:spPr>
          <a:xfrm>
            <a:off x="1146446" y="832820"/>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46" name="object 46"/>
          <p:cNvSpPr/>
          <p:nvPr/>
        </p:nvSpPr>
        <p:spPr>
          <a:xfrm>
            <a:off x="1009017" y="377149"/>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47" name="object 47"/>
          <p:cNvSpPr/>
          <p:nvPr/>
        </p:nvSpPr>
        <p:spPr>
          <a:xfrm>
            <a:off x="741351" y="793257"/>
            <a:ext cx="86995" cy="58419"/>
          </a:xfrm>
          <a:custGeom>
            <a:avLst/>
            <a:gdLst/>
            <a:ahLst/>
            <a:cxnLst/>
            <a:rect l="l" t="t" r="r" b="b"/>
            <a:pathLst>
              <a:path w="86994" h="58419">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48" name="object 48"/>
          <p:cNvSpPr/>
          <p:nvPr/>
        </p:nvSpPr>
        <p:spPr>
          <a:xfrm>
            <a:off x="969462" y="867658"/>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49" name="object 49"/>
          <p:cNvSpPr/>
          <p:nvPr/>
        </p:nvSpPr>
        <p:spPr>
          <a:xfrm>
            <a:off x="1043875" y="667945"/>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50" name="object 50"/>
          <p:cNvSpPr/>
          <p:nvPr/>
        </p:nvSpPr>
        <p:spPr>
          <a:xfrm>
            <a:off x="844152" y="565125"/>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51" name="object 51"/>
          <p:cNvSpPr/>
          <p:nvPr/>
        </p:nvSpPr>
        <p:spPr>
          <a:xfrm>
            <a:off x="921430" y="654272"/>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52" name="object 52"/>
          <p:cNvSpPr/>
          <p:nvPr/>
        </p:nvSpPr>
        <p:spPr>
          <a:xfrm>
            <a:off x="830483" y="742379"/>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53" name="object 53"/>
          <p:cNvSpPr/>
          <p:nvPr/>
        </p:nvSpPr>
        <p:spPr>
          <a:xfrm>
            <a:off x="918596" y="817850"/>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54" name="object 54"/>
          <p:cNvSpPr/>
          <p:nvPr/>
        </p:nvSpPr>
        <p:spPr>
          <a:xfrm>
            <a:off x="994069" y="745213"/>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55" name="object 55"/>
          <p:cNvSpPr/>
          <p:nvPr/>
        </p:nvSpPr>
        <p:spPr>
          <a:xfrm>
            <a:off x="838806" y="711779"/>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56" name="object 56"/>
          <p:cNvSpPr/>
          <p:nvPr/>
        </p:nvSpPr>
        <p:spPr>
          <a:xfrm>
            <a:off x="887990" y="813015"/>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57" name="object 57"/>
          <p:cNvSpPr/>
          <p:nvPr/>
        </p:nvSpPr>
        <p:spPr>
          <a:xfrm>
            <a:off x="989222" y="778165"/>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58" name="object 58"/>
          <p:cNvSpPr/>
          <p:nvPr/>
        </p:nvSpPr>
        <p:spPr>
          <a:xfrm>
            <a:off x="954372" y="662595"/>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59" name="object 59"/>
          <p:cNvSpPr/>
          <p:nvPr/>
        </p:nvSpPr>
        <p:spPr>
          <a:xfrm>
            <a:off x="886486" y="768130"/>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60" name="object 60"/>
          <p:cNvSpPr/>
          <p:nvPr/>
        </p:nvSpPr>
        <p:spPr>
          <a:xfrm>
            <a:off x="944337" y="786998"/>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61" name="object 61"/>
          <p:cNvSpPr/>
          <p:nvPr/>
        </p:nvSpPr>
        <p:spPr>
          <a:xfrm>
            <a:off x="963201" y="736344"/>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62" name="object 62"/>
          <p:cNvSpPr/>
          <p:nvPr/>
        </p:nvSpPr>
        <p:spPr>
          <a:xfrm>
            <a:off x="912555" y="710269"/>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63" name="object 63"/>
          <p:cNvSpPr txBox="1">
            <a:spLocks noGrp="1"/>
          </p:cNvSpPr>
          <p:nvPr>
            <p:ph type="title"/>
          </p:nvPr>
        </p:nvSpPr>
        <p:spPr>
          <a:xfrm>
            <a:off x="1661694" y="317331"/>
            <a:ext cx="3965575" cy="843915"/>
          </a:xfrm>
          <a:prstGeom prst="rect">
            <a:avLst/>
          </a:prstGeom>
        </p:spPr>
        <p:txBody>
          <a:bodyPr vert="horz" wrap="square" lIns="0" tIns="15240" rIns="0" bIns="0" rtlCol="0">
            <a:spAutoFit/>
          </a:bodyPr>
          <a:lstStyle/>
          <a:p>
            <a:pPr marL="12700">
              <a:lnSpc>
                <a:spcPts val="3210"/>
              </a:lnSpc>
              <a:spcBef>
                <a:spcPts val="120"/>
              </a:spcBef>
            </a:pPr>
            <a:r>
              <a:rPr sz="2450" spc="80" dirty="0">
                <a:latin typeface="Arial Black"/>
                <a:cs typeface="Arial Black"/>
              </a:rPr>
              <a:t>WORSHIP</a:t>
            </a:r>
            <a:r>
              <a:rPr sz="2450" spc="-345" dirty="0">
                <a:latin typeface="Arial Black"/>
                <a:cs typeface="Arial Black"/>
              </a:rPr>
              <a:t> </a:t>
            </a:r>
            <a:r>
              <a:rPr spc="55" dirty="0"/>
              <a:t>GUIDELINES</a:t>
            </a:r>
            <a:endParaRPr sz="2450" dirty="0">
              <a:latin typeface="Arial Black"/>
              <a:cs typeface="Arial Black"/>
            </a:endParaRPr>
          </a:p>
          <a:p>
            <a:pPr marL="12700">
              <a:lnSpc>
                <a:spcPts val="3204"/>
              </a:lnSpc>
            </a:pPr>
            <a:r>
              <a:rPr spc="165" dirty="0">
                <a:solidFill>
                  <a:srgbClr val="FF904D"/>
                </a:solidFill>
              </a:rPr>
              <a:t>Before</a:t>
            </a:r>
            <a:r>
              <a:rPr spc="-235" dirty="0">
                <a:solidFill>
                  <a:srgbClr val="FF904D"/>
                </a:solidFill>
              </a:rPr>
              <a:t> </a:t>
            </a:r>
            <a:r>
              <a:rPr spc="245" dirty="0">
                <a:solidFill>
                  <a:srgbClr val="FF904D"/>
                </a:solidFill>
              </a:rPr>
              <a:t>Attending</a:t>
            </a:r>
          </a:p>
        </p:txBody>
      </p:sp>
      <p:sp>
        <p:nvSpPr>
          <p:cNvPr id="64" name="object 64"/>
          <p:cNvSpPr/>
          <p:nvPr/>
        </p:nvSpPr>
        <p:spPr>
          <a:xfrm>
            <a:off x="7111843" y="0"/>
            <a:ext cx="661035" cy="10058400"/>
          </a:xfrm>
          <a:custGeom>
            <a:avLst/>
            <a:gdLst/>
            <a:ahLst/>
            <a:cxnLst/>
            <a:rect l="l" t="t" r="r" b="b"/>
            <a:pathLst>
              <a:path w="661034" h="10058400">
                <a:moveTo>
                  <a:pt x="0" y="0"/>
                </a:moveTo>
                <a:lnTo>
                  <a:pt x="0" y="10058398"/>
                </a:lnTo>
                <a:lnTo>
                  <a:pt x="660555" y="10058398"/>
                </a:lnTo>
                <a:lnTo>
                  <a:pt x="660555" y="0"/>
                </a:lnTo>
                <a:lnTo>
                  <a:pt x="0" y="0"/>
                </a:lnTo>
                <a:close/>
              </a:path>
            </a:pathLst>
          </a:custGeom>
          <a:solidFill>
            <a:srgbClr val="FFD058"/>
          </a:solidFill>
        </p:spPr>
        <p:txBody>
          <a:bodyPr wrap="square" lIns="0" tIns="0" rIns="0" bIns="0" rtlCol="0"/>
          <a:lstStyle/>
          <a:p>
            <a:endParaRPr dirty="0"/>
          </a:p>
        </p:txBody>
      </p:sp>
      <p:sp>
        <p:nvSpPr>
          <p:cNvPr id="65" name="object 65"/>
          <p:cNvSpPr/>
          <p:nvPr/>
        </p:nvSpPr>
        <p:spPr>
          <a:xfrm>
            <a:off x="5245984" y="5892429"/>
            <a:ext cx="1752599" cy="1200149"/>
          </a:xfrm>
          <a:prstGeom prst="rect">
            <a:avLst/>
          </a:prstGeom>
          <a:blipFill>
            <a:blip r:embed="rId2" cstate="print"/>
            <a:stretch>
              <a:fillRect/>
            </a:stretch>
          </a:blipFill>
        </p:spPr>
        <p:txBody>
          <a:bodyPr wrap="square" lIns="0" tIns="0" rIns="0" bIns="0" rtlCol="0"/>
          <a:lstStyle/>
          <a:p>
            <a:endParaRPr dirty="0"/>
          </a:p>
        </p:txBody>
      </p:sp>
      <p:sp>
        <p:nvSpPr>
          <p:cNvPr id="66" name="object 66"/>
          <p:cNvSpPr/>
          <p:nvPr/>
        </p:nvSpPr>
        <p:spPr>
          <a:xfrm>
            <a:off x="5557261" y="1714298"/>
            <a:ext cx="1415030" cy="1905116"/>
          </a:xfrm>
          <a:prstGeom prst="rect">
            <a:avLst/>
          </a:prstGeom>
          <a:blipFill>
            <a:blip r:embed="rId3" cstate="print"/>
            <a:stretch>
              <a:fillRect/>
            </a:stretch>
          </a:blipFill>
        </p:spPr>
        <p:txBody>
          <a:bodyPr wrap="square" lIns="0" tIns="0" rIns="0" bIns="0" rtlCol="0"/>
          <a:lstStyle/>
          <a:p>
            <a:endParaRPr dirty="0"/>
          </a:p>
        </p:txBody>
      </p:sp>
      <p:sp>
        <p:nvSpPr>
          <p:cNvPr id="67" name="object 67"/>
          <p:cNvSpPr txBox="1"/>
          <p:nvPr/>
        </p:nvSpPr>
        <p:spPr>
          <a:xfrm>
            <a:off x="764539" y="1135523"/>
            <a:ext cx="6242050" cy="8372475"/>
          </a:xfrm>
          <a:prstGeom prst="rect">
            <a:avLst/>
          </a:prstGeom>
        </p:spPr>
        <p:txBody>
          <a:bodyPr vert="horz" wrap="square" lIns="0" tIns="12700" rIns="0" bIns="0" rtlCol="0">
            <a:spAutoFit/>
          </a:bodyPr>
          <a:lstStyle/>
          <a:p>
            <a:pPr marL="909319">
              <a:lnSpc>
                <a:spcPct val="100000"/>
              </a:lnSpc>
              <a:spcBef>
                <a:spcPts val="100"/>
              </a:spcBef>
            </a:pPr>
            <a:r>
              <a:rPr sz="1400" b="1" spc="-15" dirty="0">
                <a:latin typeface="Lucida Sans"/>
                <a:cs typeface="Lucida Sans"/>
              </a:rPr>
              <a:t>What</a:t>
            </a:r>
            <a:r>
              <a:rPr sz="1400" b="1" spc="-180" dirty="0">
                <a:latin typeface="Lucida Sans"/>
                <a:cs typeface="Lucida Sans"/>
              </a:rPr>
              <a:t> </a:t>
            </a:r>
            <a:r>
              <a:rPr sz="1400" b="1" spc="-50" dirty="0">
                <a:latin typeface="Lucida Sans"/>
                <a:cs typeface="Lucida Sans"/>
              </a:rPr>
              <a:t>you</a:t>
            </a:r>
            <a:r>
              <a:rPr sz="1400" b="1" spc="-175" dirty="0">
                <a:latin typeface="Lucida Sans"/>
                <a:cs typeface="Lucida Sans"/>
              </a:rPr>
              <a:t> </a:t>
            </a:r>
            <a:r>
              <a:rPr sz="1400" b="1" spc="-55" dirty="0">
                <a:latin typeface="Lucida Sans"/>
                <a:cs typeface="Lucida Sans"/>
              </a:rPr>
              <a:t>are</a:t>
            </a:r>
            <a:r>
              <a:rPr sz="1400" b="1" spc="-175" dirty="0">
                <a:latin typeface="Lucida Sans"/>
                <a:cs typeface="Lucida Sans"/>
              </a:rPr>
              <a:t> </a:t>
            </a:r>
            <a:r>
              <a:rPr sz="1400" b="1" spc="-55" dirty="0">
                <a:latin typeface="Lucida Sans"/>
                <a:cs typeface="Lucida Sans"/>
              </a:rPr>
              <a:t>asked</a:t>
            </a:r>
            <a:r>
              <a:rPr sz="1400" b="1" spc="-180" dirty="0">
                <a:latin typeface="Lucida Sans"/>
                <a:cs typeface="Lucida Sans"/>
              </a:rPr>
              <a:t> </a:t>
            </a:r>
            <a:r>
              <a:rPr sz="1400" b="1" spc="-60" dirty="0">
                <a:latin typeface="Lucida Sans"/>
                <a:cs typeface="Lucida Sans"/>
              </a:rPr>
              <a:t>to</a:t>
            </a:r>
            <a:r>
              <a:rPr sz="1400" b="1" spc="-175" dirty="0">
                <a:latin typeface="Lucida Sans"/>
                <a:cs typeface="Lucida Sans"/>
              </a:rPr>
              <a:t> </a:t>
            </a:r>
            <a:r>
              <a:rPr sz="1400" b="1" spc="-40" dirty="0">
                <a:latin typeface="Lucida Sans"/>
                <a:cs typeface="Lucida Sans"/>
              </a:rPr>
              <a:t>do</a:t>
            </a:r>
            <a:r>
              <a:rPr sz="1400" b="1" spc="-175" dirty="0">
                <a:latin typeface="Lucida Sans"/>
                <a:cs typeface="Lucida Sans"/>
              </a:rPr>
              <a:t> </a:t>
            </a:r>
            <a:r>
              <a:rPr sz="1400" b="1" spc="-45" dirty="0">
                <a:latin typeface="Lucida Sans"/>
                <a:cs typeface="Lucida Sans"/>
              </a:rPr>
              <a:t>and</a:t>
            </a:r>
            <a:r>
              <a:rPr sz="1400" b="1" spc="-180" dirty="0">
                <a:latin typeface="Lucida Sans"/>
                <a:cs typeface="Lucida Sans"/>
              </a:rPr>
              <a:t> </a:t>
            </a:r>
            <a:r>
              <a:rPr sz="1400" b="1" spc="-60" dirty="0">
                <a:latin typeface="Lucida Sans"/>
                <a:cs typeface="Lucida Sans"/>
              </a:rPr>
              <a:t>understand</a:t>
            </a:r>
            <a:r>
              <a:rPr sz="1400" b="1" spc="-175" dirty="0">
                <a:latin typeface="Lucida Sans"/>
                <a:cs typeface="Lucida Sans"/>
              </a:rPr>
              <a:t> </a:t>
            </a:r>
            <a:r>
              <a:rPr sz="1400" b="1" spc="-60" dirty="0">
                <a:latin typeface="Lucida Sans"/>
                <a:cs typeface="Lucida Sans"/>
              </a:rPr>
              <a:t>before</a:t>
            </a:r>
            <a:r>
              <a:rPr sz="1400" b="1" spc="-175" dirty="0">
                <a:latin typeface="Lucida Sans"/>
                <a:cs typeface="Lucida Sans"/>
              </a:rPr>
              <a:t> </a:t>
            </a:r>
            <a:r>
              <a:rPr sz="1400" b="1" spc="-50" dirty="0">
                <a:latin typeface="Lucida Sans"/>
                <a:cs typeface="Lucida Sans"/>
              </a:rPr>
              <a:t>you</a:t>
            </a:r>
            <a:r>
              <a:rPr sz="1400" b="1" spc="-175" dirty="0">
                <a:latin typeface="Lucida Sans"/>
                <a:cs typeface="Lucida Sans"/>
              </a:rPr>
              <a:t> </a:t>
            </a:r>
            <a:r>
              <a:rPr sz="1400" b="1" spc="-70" dirty="0">
                <a:latin typeface="Lucida Sans"/>
                <a:cs typeface="Lucida Sans"/>
              </a:rPr>
              <a:t>arrive</a:t>
            </a:r>
            <a:endParaRPr sz="1400" dirty="0">
              <a:latin typeface="Lucida Sans"/>
              <a:cs typeface="Lucida Sans"/>
            </a:endParaRPr>
          </a:p>
          <a:p>
            <a:pPr>
              <a:lnSpc>
                <a:spcPct val="100000"/>
              </a:lnSpc>
              <a:spcBef>
                <a:spcPts val="15"/>
              </a:spcBef>
            </a:pPr>
            <a:endParaRPr sz="2050" dirty="0">
              <a:latin typeface="Lucida Sans"/>
              <a:cs typeface="Lucida Sans"/>
            </a:endParaRPr>
          </a:p>
          <a:p>
            <a:pPr marL="12700">
              <a:lnSpc>
                <a:spcPts val="1664"/>
              </a:lnSpc>
            </a:pPr>
            <a:r>
              <a:rPr sz="1400" b="1" spc="-40" dirty="0">
                <a:solidFill>
                  <a:srgbClr val="03989D"/>
                </a:solidFill>
                <a:latin typeface="Arial"/>
                <a:cs typeface="Arial"/>
              </a:rPr>
              <a:t>ATTENDANCE</a:t>
            </a:r>
            <a:r>
              <a:rPr sz="1400" b="1" spc="-80" dirty="0">
                <a:solidFill>
                  <a:srgbClr val="03989D"/>
                </a:solidFill>
                <a:latin typeface="Arial"/>
                <a:cs typeface="Arial"/>
              </a:rPr>
              <a:t> </a:t>
            </a:r>
            <a:r>
              <a:rPr sz="1400" b="1" spc="-35" dirty="0">
                <a:solidFill>
                  <a:srgbClr val="03989D"/>
                </a:solidFill>
                <a:latin typeface="Arial"/>
                <a:cs typeface="Arial"/>
              </a:rPr>
              <a:t>RECOMMENDATIONS</a:t>
            </a:r>
            <a:endParaRPr sz="1400" dirty="0">
              <a:latin typeface="Arial"/>
              <a:cs typeface="Arial"/>
            </a:endParaRPr>
          </a:p>
          <a:p>
            <a:pPr marL="12700" algn="just">
              <a:lnSpc>
                <a:spcPts val="1425"/>
              </a:lnSpc>
            </a:pPr>
            <a:r>
              <a:rPr sz="1200" spc="55" dirty="0">
                <a:latin typeface="Trebuchet MS"/>
                <a:cs typeface="Trebuchet MS"/>
              </a:rPr>
              <a:t>Those</a:t>
            </a:r>
            <a:r>
              <a:rPr sz="1200" spc="-10" dirty="0">
                <a:latin typeface="Trebuchet MS"/>
                <a:cs typeface="Trebuchet MS"/>
              </a:rPr>
              <a:t> with </a:t>
            </a:r>
            <a:r>
              <a:rPr sz="1200" spc="40" dirty="0">
                <a:latin typeface="Trebuchet MS"/>
                <a:cs typeface="Trebuchet MS"/>
              </a:rPr>
              <a:t>any</a:t>
            </a:r>
            <a:r>
              <a:rPr sz="1200" spc="-10" dirty="0">
                <a:latin typeface="Trebuchet MS"/>
                <a:cs typeface="Trebuchet MS"/>
              </a:rPr>
              <a:t> </a:t>
            </a:r>
            <a:r>
              <a:rPr sz="1200" spc="60" dirty="0">
                <a:latin typeface="Trebuchet MS"/>
                <a:cs typeface="Trebuchet MS"/>
              </a:rPr>
              <a:t>signs</a:t>
            </a:r>
            <a:r>
              <a:rPr sz="1200" spc="-10" dirty="0">
                <a:latin typeface="Trebuchet MS"/>
                <a:cs typeface="Trebuchet MS"/>
              </a:rPr>
              <a:t> </a:t>
            </a:r>
            <a:r>
              <a:rPr sz="1200" spc="10" dirty="0">
                <a:latin typeface="Trebuchet MS"/>
                <a:cs typeface="Trebuchet MS"/>
              </a:rPr>
              <a:t>or</a:t>
            </a:r>
            <a:r>
              <a:rPr sz="1200" spc="-5" dirty="0">
                <a:latin typeface="Trebuchet MS"/>
                <a:cs typeface="Trebuchet MS"/>
              </a:rPr>
              <a:t> </a:t>
            </a:r>
            <a:r>
              <a:rPr sz="1200" spc="65" dirty="0">
                <a:latin typeface="Trebuchet MS"/>
                <a:cs typeface="Trebuchet MS"/>
              </a:rPr>
              <a:t>symptoms</a:t>
            </a:r>
            <a:r>
              <a:rPr sz="1200" spc="-10" dirty="0">
                <a:latin typeface="Trebuchet MS"/>
                <a:cs typeface="Trebuchet MS"/>
              </a:rPr>
              <a:t> </a:t>
            </a:r>
            <a:r>
              <a:rPr sz="1200" spc="10" dirty="0">
                <a:latin typeface="Trebuchet MS"/>
                <a:cs typeface="Trebuchet MS"/>
              </a:rPr>
              <a:t>of</a:t>
            </a:r>
            <a:r>
              <a:rPr sz="1200" spc="-10" dirty="0">
                <a:latin typeface="Trebuchet MS"/>
                <a:cs typeface="Trebuchet MS"/>
              </a:rPr>
              <a:t> </a:t>
            </a:r>
            <a:r>
              <a:rPr sz="1200" spc="40" dirty="0">
                <a:latin typeface="Trebuchet MS"/>
                <a:cs typeface="Trebuchet MS"/>
              </a:rPr>
              <a:t>any</a:t>
            </a:r>
            <a:r>
              <a:rPr sz="1200" spc="-10" dirty="0">
                <a:latin typeface="Trebuchet MS"/>
                <a:cs typeface="Trebuchet MS"/>
              </a:rPr>
              <a:t> </a:t>
            </a:r>
            <a:r>
              <a:rPr sz="1200" spc="20" dirty="0">
                <a:latin typeface="Trebuchet MS"/>
                <a:cs typeface="Trebuchet MS"/>
              </a:rPr>
              <a:t>acute</a:t>
            </a:r>
            <a:r>
              <a:rPr sz="1200" spc="-10" dirty="0">
                <a:latin typeface="Trebuchet MS"/>
                <a:cs typeface="Trebuchet MS"/>
              </a:rPr>
              <a:t> </a:t>
            </a:r>
            <a:r>
              <a:rPr sz="1200" spc="20" dirty="0">
                <a:latin typeface="Trebuchet MS"/>
                <a:cs typeface="Trebuchet MS"/>
              </a:rPr>
              <a:t>illness</a:t>
            </a:r>
            <a:r>
              <a:rPr sz="1200" spc="-5" dirty="0">
                <a:latin typeface="Trebuchet MS"/>
                <a:cs typeface="Trebuchet MS"/>
              </a:rPr>
              <a:t> </a:t>
            </a:r>
            <a:r>
              <a:rPr sz="1200" dirty="0">
                <a:latin typeface="Trebuchet MS"/>
                <a:cs typeface="Trebuchet MS"/>
              </a:rPr>
              <a:t>(whether</a:t>
            </a:r>
            <a:r>
              <a:rPr sz="1200" spc="-10" dirty="0">
                <a:latin typeface="Trebuchet MS"/>
                <a:cs typeface="Trebuchet MS"/>
              </a:rPr>
              <a:t> </a:t>
            </a:r>
            <a:r>
              <a:rPr sz="1200" spc="-80" dirty="0">
                <a:latin typeface="Trebuchet MS"/>
                <a:cs typeface="Trebuchet MS"/>
              </a:rPr>
              <a:t>it</a:t>
            </a:r>
            <a:endParaRPr sz="1200" dirty="0">
              <a:latin typeface="Trebuchet MS"/>
              <a:cs typeface="Trebuchet MS"/>
            </a:endParaRPr>
          </a:p>
          <a:p>
            <a:pPr marL="12700" marR="1534795" algn="just">
              <a:lnSpc>
                <a:spcPct val="104200"/>
              </a:lnSpc>
            </a:pPr>
            <a:r>
              <a:rPr sz="1200" spc="5" dirty="0">
                <a:latin typeface="Trebuchet MS"/>
                <a:cs typeface="Trebuchet MS"/>
              </a:rPr>
              <a:t>is </a:t>
            </a:r>
            <a:r>
              <a:rPr sz="1200" spc="50" dirty="0">
                <a:latin typeface="Trebuchet MS"/>
                <a:cs typeface="Trebuchet MS"/>
              </a:rPr>
              <a:t>COVID-19 </a:t>
            </a:r>
            <a:r>
              <a:rPr sz="1200" spc="10" dirty="0">
                <a:latin typeface="Trebuchet MS"/>
                <a:cs typeface="Trebuchet MS"/>
              </a:rPr>
              <a:t>or </a:t>
            </a:r>
            <a:r>
              <a:rPr sz="1200" spc="-20" dirty="0">
                <a:latin typeface="Trebuchet MS"/>
                <a:cs typeface="Trebuchet MS"/>
              </a:rPr>
              <a:t>not) </a:t>
            </a:r>
            <a:r>
              <a:rPr sz="1200" spc="125" dirty="0">
                <a:latin typeface="Trebuchet MS"/>
                <a:cs typeface="Trebuchet MS"/>
              </a:rPr>
              <a:t>MUST </a:t>
            </a:r>
            <a:r>
              <a:rPr sz="1200" spc="25" dirty="0">
                <a:latin typeface="Trebuchet MS"/>
                <a:cs typeface="Trebuchet MS"/>
              </a:rPr>
              <a:t>stay </a:t>
            </a:r>
            <a:r>
              <a:rPr sz="1200" spc="20" dirty="0">
                <a:latin typeface="Trebuchet MS"/>
                <a:cs typeface="Trebuchet MS"/>
              </a:rPr>
              <a:t>home, </a:t>
            </a:r>
            <a:r>
              <a:rPr sz="1200" spc="60" dirty="0">
                <a:latin typeface="Trebuchet MS"/>
                <a:cs typeface="Trebuchet MS"/>
              </a:rPr>
              <a:t>as </a:t>
            </a:r>
            <a:r>
              <a:rPr sz="1200" spc="50" dirty="0">
                <a:latin typeface="Trebuchet MS"/>
                <a:cs typeface="Trebuchet MS"/>
              </a:rPr>
              <a:t>should </a:t>
            </a:r>
            <a:r>
              <a:rPr sz="1200" spc="35" dirty="0">
                <a:latin typeface="Trebuchet MS"/>
                <a:cs typeface="Trebuchet MS"/>
              </a:rPr>
              <a:t>those </a:t>
            </a:r>
            <a:r>
              <a:rPr sz="1200" spc="65" dirty="0">
                <a:latin typeface="Trebuchet MS"/>
                <a:cs typeface="Trebuchet MS"/>
              </a:rPr>
              <a:t>who </a:t>
            </a:r>
            <a:r>
              <a:rPr sz="1200" spc="40" dirty="0">
                <a:latin typeface="Trebuchet MS"/>
                <a:cs typeface="Trebuchet MS"/>
              </a:rPr>
              <a:t>have  </a:t>
            </a:r>
            <a:r>
              <a:rPr sz="1200" spc="70" dirty="0">
                <a:latin typeface="Trebuchet MS"/>
                <a:cs typeface="Trebuchet MS"/>
              </a:rPr>
              <a:t>come </a:t>
            </a:r>
            <a:r>
              <a:rPr sz="1200" spc="-15" dirty="0">
                <a:latin typeface="Trebuchet MS"/>
                <a:cs typeface="Trebuchet MS"/>
              </a:rPr>
              <a:t>into </a:t>
            </a:r>
            <a:r>
              <a:rPr sz="1200" spc="15" dirty="0">
                <a:latin typeface="Trebuchet MS"/>
                <a:cs typeface="Trebuchet MS"/>
              </a:rPr>
              <a:t>contact </a:t>
            </a:r>
            <a:r>
              <a:rPr sz="1200" spc="-10" dirty="0">
                <a:latin typeface="Trebuchet MS"/>
                <a:cs typeface="Trebuchet MS"/>
              </a:rPr>
              <a:t>with </a:t>
            </a:r>
            <a:r>
              <a:rPr sz="1200" spc="20" dirty="0">
                <a:latin typeface="Trebuchet MS"/>
                <a:cs typeface="Trebuchet MS"/>
              </a:rPr>
              <a:t>COVID-19. </a:t>
            </a:r>
            <a:r>
              <a:rPr sz="1200" spc="-60" dirty="0">
                <a:latin typeface="Trebuchet MS"/>
                <a:cs typeface="Trebuchet MS"/>
              </a:rPr>
              <a:t>It </a:t>
            </a:r>
            <a:r>
              <a:rPr sz="1200" spc="5" dirty="0">
                <a:latin typeface="Trebuchet MS"/>
                <a:cs typeface="Trebuchet MS"/>
              </a:rPr>
              <a:t>is </a:t>
            </a:r>
            <a:r>
              <a:rPr sz="1200" b="1" spc="5" dirty="0">
                <a:latin typeface="Arial"/>
                <a:cs typeface="Arial"/>
              </a:rPr>
              <a:t>strongly </a:t>
            </a:r>
            <a:r>
              <a:rPr sz="1200" b="1" spc="30" dirty="0">
                <a:latin typeface="Arial"/>
                <a:cs typeface="Arial"/>
              </a:rPr>
              <a:t>recommended  </a:t>
            </a:r>
            <a:r>
              <a:rPr sz="1200" spc="-20" dirty="0">
                <a:latin typeface="Trebuchet MS"/>
                <a:cs typeface="Trebuchet MS"/>
              </a:rPr>
              <a:t>that </a:t>
            </a:r>
            <a:r>
              <a:rPr sz="1200" spc="20" dirty="0">
                <a:latin typeface="Trebuchet MS"/>
                <a:cs typeface="Trebuchet MS"/>
              </a:rPr>
              <a:t>parishioners </a:t>
            </a:r>
            <a:r>
              <a:rPr sz="1200" spc="65" dirty="0">
                <a:latin typeface="Trebuchet MS"/>
                <a:cs typeface="Trebuchet MS"/>
              </a:rPr>
              <a:t>who </a:t>
            </a:r>
            <a:r>
              <a:rPr sz="1200" spc="5" dirty="0">
                <a:latin typeface="Trebuchet MS"/>
                <a:cs typeface="Trebuchet MS"/>
              </a:rPr>
              <a:t>are </a:t>
            </a:r>
            <a:r>
              <a:rPr sz="1200" spc="55" dirty="0">
                <a:latin typeface="Trebuchet MS"/>
                <a:cs typeface="Trebuchet MS"/>
              </a:rPr>
              <a:t>65 </a:t>
            </a:r>
            <a:r>
              <a:rPr sz="1200" spc="10" dirty="0">
                <a:latin typeface="Trebuchet MS"/>
                <a:cs typeface="Trebuchet MS"/>
              </a:rPr>
              <a:t>or </a:t>
            </a:r>
            <a:r>
              <a:rPr sz="1200" spc="-10" dirty="0">
                <a:latin typeface="Trebuchet MS"/>
                <a:cs typeface="Trebuchet MS"/>
              </a:rPr>
              <a:t>older, </a:t>
            </a:r>
            <a:r>
              <a:rPr sz="1200" spc="25" dirty="0">
                <a:latin typeface="Trebuchet MS"/>
                <a:cs typeface="Trebuchet MS"/>
              </a:rPr>
              <a:t>especially </a:t>
            </a:r>
            <a:r>
              <a:rPr sz="1200" spc="35" dirty="0">
                <a:latin typeface="Trebuchet MS"/>
                <a:cs typeface="Trebuchet MS"/>
              </a:rPr>
              <a:t>those </a:t>
            </a:r>
            <a:r>
              <a:rPr sz="1200" spc="5" dirty="0">
                <a:latin typeface="Trebuchet MS"/>
                <a:cs typeface="Trebuchet MS"/>
              </a:rPr>
              <a:t>living </a:t>
            </a:r>
            <a:r>
              <a:rPr sz="1200" spc="-20" dirty="0">
                <a:latin typeface="Trebuchet MS"/>
                <a:cs typeface="Trebuchet MS"/>
              </a:rPr>
              <a:t>in </a:t>
            </a:r>
            <a:r>
              <a:rPr sz="1200" spc="320" dirty="0">
                <a:latin typeface="Trebuchet MS"/>
                <a:cs typeface="Trebuchet MS"/>
              </a:rPr>
              <a:t> </a:t>
            </a:r>
            <a:r>
              <a:rPr sz="1200" spc="35" dirty="0">
                <a:latin typeface="Trebuchet MS"/>
                <a:cs typeface="Trebuchet MS"/>
              </a:rPr>
              <a:t>long-term </a:t>
            </a:r>
            <a:r>
              <a:rPr sz="1200" spc="20" dirty="0">
                <a:latin typeface="Trebuchet MS"/>
                <a:cs typeface="Trebuchet MS"/>
              </a:rPr>
              <a:t>care </a:t>
            </a:r>
            <a:r>
              <a:rPr sz="1200" spc="-20" dirty="0">
                <a:latin typeface="Trebuchet MS"/>
                <a:cs typeface="Trebuchet MS"/>
              </a:rPr>
              <a:t>facilities </a:t>
            </a:r>
            <a:r>
              <a:rPr sz="1200" spc="45" dirty="0">
                <a:latin typeface="Trebuchet MS"/>
                <a:cs typeface="Trebuchet MS"/>
              </a:rPr>
              <a:t>and </a:t>
            </a:r>
            <a:r>
              <a:rPr sz="1200" spc="65" dirty="0">
                <a:latin typeface="Trebuchet MS"/>
                <a:cs typeface="Trebuchet MS"/>
              </a:rPr>
              <a:t>who </a:t>
            </a:r>
            <a:r>
              <a:rPr sz="1200" spc="10" dirty="0">
                <a:latin typeface="Trebuchet MS"/>
                <a:cs typeface="Trebuchet MS"/>
              </a:rPr>
              <a:t>suffer </a:t>
            </a:r>
            <a:r>
              <a:rPr sz="1200" spc="20" dirty="0">
                <a:latin typeface="Trebuchet MS"/>
                <a:cs typeface="Trebuchet MS"/>
              </a:rPr>
              <a:t>from </a:t>
            </a:r>
            <a:r>
              <a:rPr sz="1200" spc="35" dirty="0">
                <a:latin typeface="Trebuchet MS"/>
                <a:cs typeface="Trebuchet MS"/>
              </a:rPr>
              <a:t>serious </a:t>
            </a:r>
            <a:r>
              <a:rPr sz="1200" spc="30" dirty="0">
                <a:latin typeface="Trebuchet MS"/>
                <a:cs typeface="Trebuchet MS"/>
              </a:rPr>
              <a:t>medical  </a:t>
            </a:r>
            <a:r>
              <a:rPr sz="1200" spc="20" dirty="0">
                <a:latin typeface="Trebuchet MS"/>
                <a:cs typeface="Trebuchet MS"/>
              </a:rPr>
              <a:t>conditions </a:t>
            </a:r>
            <a:r>
              <a:rPr sz="1200" spc="65" dirty="0">
                <a:latin typeface="Trebuchet MS"/>
                <a:cs typeface="Trebuchet MS"/>
              </a:rPr>
              <a:t>such </a:t>
            </a:r>
            <a:r>
              <a:rPr sz="1200" spc="60" dirty="0">
                <a:latin typeface="Trebuchet MS"/>
                <a:cs typeface="Trebuchet MS"/>
              </a:rPr>
              <a:t>as </a:t>
            </a:r>
            <a:r>
              <a:rPr sz="1200" spc="15" dirty="0">
                <a:latin typeface="Trebuchet MS"/>
                <a:cs typeface="Trebuchet MS"/>
              </a:rPr>
              <a:t>cardiac </a:t>
            </a:r>
            <a:r>
              <a:rPr sz="1200" spc="40" dirty="0">
                <a:latin typeface="Trebuchet MS"/>
                <a:cs typeface="Trebuchet MS"/>
              </a:rPr>
              <a:t>and/or </a:t>
            </a:r>
            <a:r>
              <a:rPr sz="1200" spc="35" dirty="0">
                <a:latin typeface="Trebuchet MS"/>
                <a:cs typeface="Trebuchet MS"/>
              </a:rPr>
              <a:t>pulmonary </a:t>
            </a:r>
            <a:r>
              <a:rPr sz="1200" spc="15" dirty="0">
                <a:latin typeface="Trebuchet MS"/>
                <a:cs typeface="Trebuchet MS"/>
              </a:rPr>
              <a:t>disease, </a:t>
            </a:r>
            <a:r>
              <a:rPr sz="1200" spc="5" dirty="0">
                <a:latin typeface="Trebuchet MS"/>
                <a:cs typeface="Trebuchet MS"/>
              </a:rPr>
              <a:t>diabetes,</a:t>
            </a:r>
            <a:r>
              <a:rPr sz="1200" spc="-105" dirty="0">
                <a:latin typeface="Trebuchet MS"/>
                <a:cs typeface="Trebuchet MS"/>
              </a:rPr>
              <a:t> </a:t>
            </a:r>
            <a:r>
              <a:rPr sz="1200" spc="20" dirty="0">
                <a:latin typeface="Trebuchet MS"/>
                <a:cs typeface="Trebuchet MS"/>
              </a:rPr>
              <a:t>a  </a:t>
            </a:r>
            <a:r>
              <a:rPr sz="1200" spc="50" dirty="0">
                <a:latin typeface="Trebuchet MS"/>
                <a:cs typeface="Trebuchet MS"/>
              </a:rPr>
              <a:t>compromised </a:t>
            </a:r>
            <a:r>
              <a:rPr sz="1200" spc="45" dirty="0">
                <a:latin typeface="Trebuchet MS"/>
                <a:cs typeface="Trebuchet MS"/>
              </a:rPr>
              <a:t>immune </a:t>
            </a:r>
            <a:r>
              <a:rPr sz="1200" spc="20" dirty="0">
                <a:latin typeface="Trebuchet MS"/>
                <a:cs typeface="Trebuchet MS"/>
              </a:rPr>
              <a:t>system, </a:t>
            </a:r>
            <a:r>
              <a:rPr sz="1200" spc="10" dirty="0">
                <a:latin typeface="Trebuchet MS"/>
                <a:cs typeface="Trebuchet MS"/>
              </a:rPr>
              <a:t>or </a:t>
            </a:r>
            <a:r>
              <a:rPr sz="1200" spc="5" dirty="0">
                <a:latin typeface="Trebuchet MS"/>
                <a:cs typeface="Trebuchet MS"/>
              </a:rPr>
              <a:t>other </a:t>
            </a:r>
            <a:r>
              <a:rPr sz="1200" spc="30" dirty="0">
                <a:latin typeface="Trebuchet MS"/>
                <a:cs typeface="Trebuchet MS"/>
              </a:rPr>
              <a:t>underlying </a:t>
            </a:r>
            <a:r>
              <a:rPr sz="1200" spc="10" dirty="0">
                <a:latin typeface="Trebuchet MS"/>
                <a:cs typeface="Trebuchet MS"/>
              </a:rPr>
              <a:t>health </a:t>
            </a:r>
            <a:r>
              <a:rPr sz="1200" spc="20" dirty="0">
                <a:latin typeface="Trebuchet MS"/>
                <a:cs typeface="Trebuchet MS"/>
              </a:rPr>
              <a:t>issues,  </a:t>
            </a:r>
            <a:r>
              <a:rPr sz="1200" spc="-5" dirty="0">
                <a:latin typeface="Trebuchet MS"/>
                <a:cs typeface="Trebuchet MS"/>
              </a:rPr>
              <a:t>participate </a:t>
            </a:r>
            <a:r>
              <a:rPr sz="1200" spc="-20" dirty="0">
                <a:latin typeface="Trebuchet MS"/>
                <a:cs typeface="Trebuchet MS"/>
              </a:rPr>
              <a:t>in </a:t>
            </a:r>
            <a:r>
              <a:rPr sz="1200" spc="25" dirty="0">
                <a:latin typeface="Trebuchet MS"/>
                <a:cs typeface="Trebuchet MS"/>
              </a:rPr>
              <a:t>live-streamed </a:t>
            </a:r>
            <a:r>
              <a:rPr sz="1200" spc="35" dirty="0">
                <a:latin typeface="Trebuchet MS"/>
                <a:cs typeface="Trebuchet MS"/>
              </a:rPr>
              <a:t>services </a:t>
            </a:r>
            <a:r>
              <a:rPr sz="1200" spc="20" dirty="0">
                <a:latin typeface="Trebuchet MS"/>
                <a:cs typeface="Trebuchet MS"/>
              </a:rPr>
              <a:t>from </a:t>
            </a:r>
            <a:r>
              <a:rPr sz="1200" spc="65" dirty="0">
                <a:latin typeface="Trebuchet MS"/>
                <a:cs typeface="Trebuchet MS"/>
              </a:rPr>
              <a:t>home </a:t>
            </a:r>
            <a:r>
              <a:rPr sz="1200" spc="-30" dirty="0">
                <a:latin typeface="Trebuchet MS"/>
                <a:cs typeface="Trebuchet MS"/>
              </a:rPr>
              <a:t>at </a:t>
            </a:r>
            <a:r>
              <a:rPr sz="1200" spc="-5" dirty="0">
                <a:latin typeface="Trebuchet MS"/>
                <a:cs typeface="Trebuchet MS"/>
              </a:rPr>
              <a:t>this </a:t>
            </a:r>
            <a:r>
              <a:rPr sz="1200" spc="-45" dirty="0">
                <a:latin typeface="Trebuchet MS"/>
                <a:cs typeface="Trebuchet MS"/>
              </a:rPr>
              <a:t>time.  </a:t>
            </a:r>
            <a:r>
              <a:rPr sz="1200" spc="35" dirty="0">
                <a:latin typeface="Trebuchet MS"/>
                <a:cs typeface="Trebuchet MS"/>
              </a:rPr>
              <a:t>Questions</a:t>
            </a:r>
            <a:r>
              <a:rPr sz="1200" spc="-65" dirty="0">
                <a:latin typeface="Trebuchet MS"/>
                <a:cs typeface="Trebuchet MS"/>
              </a:rPr>
              <a:t> </a:t>
            </a:r>
            <a:r>
              <a:rPr sz="1200" spc="50" dirty="0">
                <a:latin typeface="Trebuchet MS"/>
                <a:cs typeface="Trebuchet MS"/>
              </a:rPr>
              <a:t>should</a:t>
            </a:r>
            <a:r>
              <a:rPr sz="1200" spc="-60" dirty="0">
                <a:latin typeface="Trebuchet MS"/>
                <a:cs typeface="Trebuchet MS"/>
              </a:rPr>
              <a:t> </a:t>
            </a:r>
            <a:r>
              <a:rPr sz="1200" spc="60" dirty="0">
                <a:latin typeface="Trebuchet MS"/>
                <a:cs typeface="Trebuchet MS"/>
              </a:rPr>
              <a:t>be</a:t>
            </a:r>
            <a:r>
              <a:rPr sz="1200" spc="-60" dirty="0">
                <a:latin typeface="Trebuchet MS"/>
                <a:cs typeface="Trebuchet MS"/>
              </a:rPr>
              <a:t> </a:t>
            </a:r>
            <a:r>
              <a:rPr sz="1200" spc="15" dirty="0">
                <a:latin typeface="Trebuchet MS"/>
                <a:cs typeface="Trebuchet MS"/>
              </a:rPr>
              <a:t>directed</a:t>
            </a:r>
            <a:r>
              <a:rPr sz="1200" spc="-60" dirty="0">
                <a:latin typeface="Trebuchet MS"/>
                <a:cs typeface="Trebuchet MS"/>
              </a:rPr>
              <a:t> </a:t>
            </a:r>
            <a:r>
              <a:rPr sz="1200" spc="-5" dirty="0">
                <a:latin typeface="Trebuchet MS"/>
                <a:cs typeface="Trebuchet MS"/>
              </a:rPr>
              <a:t>to</a:t>
            </a:r>
            <a:r>
              <a:rPr sz="1200" spc="-60" dirty="0">
                <a:latin typeface="Trebuchet MS"/>
                <a:cs typeface="Trebuchet MS"/>
              </a:rPr>
              <a:t> </a:t>
            </a:r>
            <a:r>
              <a:rPr sz="1200" spc="35" dirty="0">
                <a:latin typeface="Trebuchet MS"/>
                <a:cs typeface="Trebuchet MS"/>
              </a:rPr>
              <a:t>your</a:t>
            </a:r>
            <a:r>
              <a:rPr sz="1200" spc="-60" dirty="0">
                <a:latin typeface="Trebuchet MS"/>
                <a:cs typeface="Trebuchet MS"/>
              </a:rPr>
              <a:t> </a:t>
            </a:r>
            <a:r>
              <a:rPr sz="1200" spc="15" dirty="0">
                <a:latin typeface="Trebuchet MS"/>
                <a:cs typeface="Trebuchet MS"/>
              </a:rPr>
              <a:t>healthcare</a:t>
            </a:r>
            <a:r>
              <a:rPr sz="1200" spc="-60" dirty="0">
                <a:latin typeface="Trebuchet MS"/>
                <a:cs typeface="Trebuchet MS"/>
              </a:rPr>
              <a:t> </a:t>
            </a:r>
            <a:r>
              <a:rPr sz="1200" spc="-10" dirty="0">
                <a:latin typeface="Trebuchet MS"/>
                <a:cs typeface="Trebuchet MS"/>
              </a:rPr>
              <a:t>provider.</a:t>
            </a:r>
            <a:endParaRPr sz="1200" dirty="0">
              <a:latin typeface="Trebuchet MS"/>
              <a:cs typeface="Trebuchet MS"/>
            </a:endParaRPr>
          </a:p>
          <a:p>
            <a:pPr>
              <a:lnSpc>
                <a:spcPct val="100000"/>
              </a:lnSpc>
              <a:spcBef>
                <a:spcPts val="15"/>
              </a:spcBef>
            </a:pPr>
            <a:endParaRPr sz="1300" dirty="0">
              <a:latin typeface="Trebuchet MS"/>
              <a:cs typeface="Trebuchet MS"/>
            </a:endParaRPr>
          </a:p>
          <a:p>
            <a:pPr marL="12700">
              <a:lnSpc>
                <a:spcPct val="100000"/>
              </a:lnSpc>
            </a:pPr>
            <a:r>
              <a:rPr sz="1400" b="1" spc="-45" dirty="0">
                <a:solidFill>
                  <a:srgbClr val="03989D"/>
                </a:solidFill>
                <a:latin typeface="Arial"/>
                <a:cs typeface="Arial"/>
              </a:rPr>
              <a:t>RESERVATIONS</a:t>
            </a:r>
            <a:r>
              <a:rPr sz="1400" b="1" spc="-80" dirty="0">
                <a:solidFill>
                  <a:srgbClr val="03989D"/>
                </a:solidFill>
                <a:latin typeface="Arial"/>
                <a:cs typeface="Arial"/>
              </a:rPr>
              <a:t> </a:t>
            </a:r>
            <a:r>
              <a:rPr sz="1400" b="1" spc="-45" dirty="0">
                <a:solidFill>
                  <a:srgbClr val="03989D"/>
                </a:solidFill>
                <a:latin typeface="Arial"/>
                <a:cs typeface="Arial"/>
              </a:rPr>
              <a:t>REQUIRED</a:t>
            </a:r>
            <a:endParaRPr sz="1400" dirty="0">
              <a:latin typeface="Arial"/>
              <a:cs typeface="Arial"/>
            </a:endParaRPr>
          </a:p>
          <a:p>
            <a:pPr marL="12700" marR="5080" algn="just">
              <a:lnSpc>
                <a:spcPts val="1530"/>
              </a:lnSpc>
            </a:pPr>
            <a:r>
              <a:rPr sz="1200" spc="10" dirty="0">
                <a:latin typeface="Trebuchet MS"/>
                <a:cs typeface="Trebuchet MS"/>
              </a:rPr>
              <a:t>At </a:t>
            </a:r>
            <a:r>
              <a:rPr sz="1200" dirty="0">
                <a:latin typeface="Trebuchet MS"/>
                <a:cs typeface="Trebuchet MS"/>
              </a:rPr>
              <a:t>the </a:t>
            </a:r>
            <a:r>
              <a:rPr sz="1200" spc="20" dirty="0">
                <a:latin typeface="Trebuchet MS"/>
                <a:cs typeface="Trebuchet MS"/>
              </a:rPr>
              <a:t>present </a:t>
            </a:r>
            <a:r>
              <a:rPr sz="1200" spc="-40" dirty="0">
                <a:latin typeface="Trebuchet MS"/>
                <a:cs typeface="Trebuchet MS"/>
              </a:rPr>
              <a:t>time, </a:t>
            </a:r>
            <a:r>
              <a:rPr sz="1200" spc="20" dirty="0">
                <a:latin typeface="Trebuchet MS"/>
                <a:cs typeface="Trebuchet MS"/>
              </a:rPr>
              <a:t>seating </a:t>
            </a:r>
            <a:r>
              <a:rPr sz="1200" spc="-25" dirty="0">
                <a:latin typeface="Trebuchet MS"/>
                <a:cs typeface="Trebuchet MS"/>
              </a:rPr>
              <a:t>in </a:t>
            </a:r>
            <a:r>
              <a:rPr sz="1200" spc="20" dirty="0">
                <a:latin typeface="Trebuchet MS"/>
                <a:cs typeface="Trebuchet MS"/>
              </a:rPr>
              <a:t>our sanctuary </a:t>
            </a:r>
            <a:r>
              <a:rPr sz="1200" spc="5" dirty="0">
                <a:latin typeface="Trebuchet MS"/>
                <a:cs typeface="Trebuchet MS"/>
              </a:rPr>
              <a:t>is </a:t>
            </a:r>
            <a:r>
              <a:rPr sz="1200" spc="-10" dirty="0">
                <a:latin typeface="Trebuchet MS"/>
                <a:cs typeface="Trebuchet MS"/>
              </a:rPr>
              <a:t>limited </a:t>
            </a:r>
            <a:r>
              <a:rPr sz="1200" spc="-5" dirty="0">
                <a:latin typeface="Trebuchet MS"/>
                <a:cs typeface="Trebuchet MS"/>
              </a:rPr>
              <a:t>to </a:t>
            </a:r>
            <a:r>
              <a:rPr sz="1200" spc="25" dirty="0">
                <a:latin typeface="Trebuchet MS"/>
                <a:cs typeface="Trebuchet MS"/>
              </a:rPr>
              <a:t>100 </a:t>
            </a:r>
            <a:r>
              <a:rPr sz="1200" spc="40" dirty="0">
                <a:latin typeface="Trebuchet MS"/>
                <a:cs typeface="Trebuchet MS"/>
              </a:rPr>
              <a:t>people </a:t>
            </a:r>
            <a:r>
              <a:rPr sz="1200" spc="60" dirty="0">
                <a:latin typeface="Trebuchet MS"/>
                <a:cs typeface="Trebuchet MS"/>
              </a:rPr>
              <a:t>by </a:t>
            </a:r>
            <a:r>
              <a:rPr sz="1200" dirty="0">
                <a:latin typeface="Trebuchet MS"/>
                <a:cs typeface="Trebuchet MS"/>
              </a:rPr>
              <a:t>the </a:t>
            </a:r>
            <a:r>
              <a:rPr sz="1200" spc="10" dirty="0">
                <a:latin typeface="Trebuchet MS"/>
                <a:cs typeface="Trebuchet MS"/>
              </a:rPr>
              <a:t>State </a:t>
            </a:r>
            <a:r>
              <a:rPr sz="1200" spc="5" dirty="0">
                <a:latin typeface="Trebuchet MS"/>
                <a:cs typeface="Trebuchet MS"/>
              </a:rPr>
              <a:t>of </a:t>
            </a:r>
            <a:r>
              <a:rPr sz="1200" spc="370" dirty="0">
                <a:latin typeface="Trebuchet MS"/>
                <a:cs typeface="Trebuchet MS"/>
              </a:rPr>
              <a:t> </a:t>
            </a:r>
            <a:r>
              <a:rPr sz="1200" spc="-10" dirty="0">
                <a:latin typeface="Trebuchet MS"/>
                <a:cs typeface="Trebuchet MS"/>
              </a:rPr>
              <a:t>California </a:t>
            </a:r>
            <a:r>
              <a:rPr sz="1200" spc="45" dirty="0">
                <a:latin typeface="Trebuchet MS"/>
                <a:cs typeface="Trebuchet MS"/>
              </a:rPr>
              <a:t>and </a:t>
            </a:r>
            <a:r>
              <a:rPr sz="1200" spc="15" dirty="0">
                <a:latin typeface="Trebuchet MS"/>
                <a:cs typeface="Trebuchet MS"/>
              </a:rPr>
              <a:t>local </a:t>
            </a:r>
            <a:r>
              <a:rPr sz="1200" spc="5" dirty="0">
                <a:latin typeface="Trebuchet MS"/>
                <a:cs typeface="Trebuchet MS"/>
              </a:rPr>
              <a:t>health </a:t>
            </a:r>
            <a:r>
              <a:rPr sz="1200" spc="15" dirty="0">
                <a:latin typeface="Trebuchet MS"/>
                <a:cs typeface="Trebuchet MS"/>
              </a:rPr>
              <a:t>department regulations </a:t>
            </a:r>
            <a:r>
              <a:rPr sz="1200" spc="50" dirty="0">
                <a:latin typeface="Trebuchet MS"/>
                <a:cs typeface="Trebuchet MS"/>
              </a:rPr>
              <a:t>on </a:t>
            </a:r>
            <a:r>
              <a:rPr sz="1200" spc="20" dirty="0">
                <a:latin typeface="Trebuchet MS"/>
                <a:cs typeface="Trebuchet MS"/>
              </a:rPr>
              <a:t>social </a:t>
            </a:r>
            <a:r>
              <a:rPr sz="1200" spc="5" dirty="0">
                <a:latin typeface="Trebuchet MS"/>
                <a:cs typeface="Trebuchet MS"/>
              </a:rPr>
              <a:t>gatherings. Additional  </a:t>
            </a:r>
            <a:r>
              <a:rPr sz="1200" spc="20" dirty="0">
                <a:latin typeface="Trebuchet MS"/>
                <a:cs typeface="Trebuchet MS"/>
              </a:rPr>
              <a:t>seating</a:t>
            </a:r>
            <a:r>
              <a:rPr sz="1200" spc="-35" dirty="0">
                <a:latin typeface="Trebuchet MS"/>
                <a:cs typeface="Trebuchet MS"/>
              </a:rPr>
              <a:t> </a:t>
            </a:r>
            <a:r>
              <a:rPr sz="1200" spc="-25" dirty="0">
                <a:latin typeface="Trebuchet MS"/>
                <a:cs typeface="Trebuchet MS"/>
              </a:rPr>
              <a:t>in</a:t>
            </a:r>
            <a:r>
              <a:rPr sz="1200" spc="-30" dirty="0">
                <a:latin typeface="Trebuchet MS"/>
                <a:cs typeface="Trebuchet MS"/>
              </a:rPr>
              <a:t> </a:t>
            </a:r>
            <a:r>
              <a:rPr sz="1200" dirty="0">
                <a:latin typeface="Trebuchet MS"/>
                <a:cs typeface="Trebuchet MS"/>
              </a:rPr>
              <a:t>the</a:t>
            </a:r>
            <a:r>
              <a:rPr sz="1200" spc="-35" dirty="0">
                <a:latin typeface="Trebuchet MS"/>
                <a:cs typeface="Trebuchet MS"/>
              </a:rPr>
              <a:t> </a:t>
            </a:r>
            <a:r>
              <a:rPr sz="1200" spc="25" dirty="0">
                <a:latin typeface="Trebuchet MS"/>
                <a:cs typeface="Trebuchet MS"/>
              </a:rPr>
              <a:t>Event</a:t>
            </a:r>
            <a:r>
              <a:rPr sz="1200" spc="-30" dirty="0">
                <a:latin typeface="Trebuchet MS"/>
                <a:cs typeface="Trebuchet MS"/>
              </a:rPr>
              <a:t> </a:t>
            </a:r>
            <a:r>
              <a:rPr sz="1200" spc="15" dirty="0">
                <a:latin typeface="Trebuchet MS"/>
                <a:cs typeface="Trebuchet MS"/>
              </a:rPr>
              <a:t>Center</a:t>
            </a:r>
            <a:r>
              <a:rPr sz="1200" spc="-30" dirty="0">
                <a:latin typeface="Trebuchet MS"/>
                <a:cs typeface="Trebuchet MS"/>
              </a:rPr>
              <a:t> </a:t>
            </a:r>
            <a:r>
              <a:rPr sz="1200" spc="45" dirty="0">
                <a:latin typeface="Trebuchet MS"/>
                <a:cs typeface="Trebuchet MS"/>
              </a:rPr>
              <a:t>and</a:t>
            </a:r>
            <a:r>
              <a:rPr sz="1200" spc="-35" dirty="0">
                <a:latin typeface="Trebuchet MS"/>
                <a:cs typeface="Trebuchet MS"/>
              </a:rPr>
              <a:t> </a:t>
            </a:r>
            <a:r>
              <a:rPr sz="1200" spc="15" dirty="0">
                <a:latin typeface="Trebuchet MS"/>
                <a:cs typeface="Trebuchet MS"/>
              </a:rPr>
              <a:t>Parish</a:t>
            </a:r>
            <a:r>
              <a:rPr sz="1200" spc="-30" dirty="0">
                <a:latin typeface="Trebuchet MS"/>
                <a:cs typeface="Trebuchet MS"/>
              </a:rPr>
              <a:t> </a:t>
            </a:r>
            <a:r>
              <a:rPr sz="1200" spc="10" dirty="0">
                <a:latin typeface="Trebuchet MS"/>
                <a:cs typeface="Trebuchet MS"/>
              </a:rPr>
              <a:t>Hall</a:t>
            </a:r>
            <a:r>
              <a:rPr sz="1200" spc="-30" dirty="0">
                <a:latin typeface="Trebuchet MS"/>
                <a:cs typeface="Trebuchet MS"/>
              </a:rPr>
              <a:t> </a:t>
            </a:r>
            <a:r>
              <a:rPr sz="1200" spc="-20" dirty="0">
                <a:latin typeface="Trebuchet MS"/>
                <a:cs typeface="Trebuchet MS"/>
              </a:rPr>
              <a:t>will</a:t>
            </a:r>
            <a:r>
              <a:rPr sz="1200" spc="-35" dirty="0">
                <a:latin typeface="Trebuchet MS"/>
                <a:cs typeface="Trebuchet MS"/>
              </a:rPr>
              <a:t> </a:t>
            </a:r>
            <a:r>
              <a:rPr sz="1200" spc="35" dirty="0">
                <a:latin typeface="Trebuchet MS"/>
                <a:cs typeface="Trebuchet MS"/>
              </a:rPr>
              <a:t>also</a:t>
            </a:r>
            <a:r>
              <a:rPr sz="1200" spc="-30" dirty="0">
                <a:latin typeface="Trebuchet MS"/>
                <a:cs typeface="Trebuchet MS"/>
              </a:rPr>
              <a:t> </a:t>
            </a:r>
            <a:r>
              <a:rPr sz="1200" spc="55" dirty="0">
                <a:latin typeface="Trebuchet MS"/>
                <a:cs typeface="Trebuchet MS"/>
              </a:rPr>
              <a:t>be</a:t>
            </a:r>
            <a:r>
              <a:rPr sz="1200" spc="-30" dirty="0">
                <a:latin typeface="Trebuchet MS"/>
                <a:cs typeface="Trebuchet MS"/>
              </a:rPr>
              <a:t> </a:t>
            </a:r>
            <a:r>
              <a:rPr sz="1200" spc="60" dirty="0">
                <a:latin typeface="Trebuchet MS"/>
                <a:cs typeface="Trebuchet MS"/>
              </a:rPr>
              <a:t>made</a:t>
            </a:r>
            <a:r>
              <a:rPr sz="1200" spc="-35" dirty="0">
                <a:latin typeface="Trebuchet MS"/>
                <a:cs typeface="Trebuchet MS"/>
              </a:rPr>
              <a:t> </a:t>
            </a:r>
            <a:r>
              <a:rPr sz="1200" spc="-15" dirty="0">
                <a:latin typeface="Trebuchet MS"/>
                <a:cs typeface="Trebuchet MS"/>
              </a:rPr>
              <a:t>available.</a:t>
            </a:r>
            <a:r>
              <a:rPr sz="1200" spc="-30" dirty="0">
                <a:latin typeface="Trebuchet MS"/>
                <a:cs typeface="Trebuchet MS"/>
              </a:rPr>
              <a:t> </a:t>
            </a:r>
            <a:r>
              <a:rPr sz="1200" spc="25" dirty="0">
                <a:latin typeface="Trebuchet MS"/>
                <a:cs typeface="Trebuchet MS"/>
              </a:rPr>
              <a:t>Reservations</a:t>
            </a:r>
            <a:r>
              <a:rPr sz="1200" spc="-35" dirty="0">
                <a:latin typeface="Trebuchet MS"/>
                <a:cs typeface="Trebuchet MS"/>
              </a:rPr>
              <a:t> </a:t>
            </a:r>
            <a:r>
              <a:rPr sz="1200" spc="5" dirty="0">
                <a:latin typeface="Trebuchet MS"/>
                <a:cs typeface="Trebuchet MS"/>
              </a:rPr>
              <a:t>are  </a:t>
            </a:r>
            <a:r>
              <a:rPr sz="1200" spc="40" dirty="0">
                <a:latin typeface="Trebuchet MS"/>
                <a:cs typeface="Trebuchet MS"/>
              </a:rPr>
              <a:t>necessary </a:t>
            </a:r>
            <a:r>
              <a:rPr sz="1200" spc="-5" dirty="0">
                <a:latin typeface="Trebuchet MS"/>
                <a:cs typeface="Trebuchet MS"/>
              </a:rPr>
              <a:t>to </a:t>
            </a:r>
            <a:r>
              <a:rPr sz="1200" spc="45" dirty="0">
                <a:latin typeface="Trebuchet MS"/>
                <a:cs typeface="Trebuchet MS"/>
              </a:rPr>
              <a:t>accommodate </a:t>
            </a:r>
            <a:r>
              <a:rPr sz="1200" dirty="0">
                <a:latin typeface="Trebuchet MS"/>
                <a:cs typeface="Trebuchet MS"/>
              </a:rPr>
              <a:t>the </a:t>
            </a:r>
            <a:r>
              <a:rPr sz="1200" spc="-10" dirty="0">
                <a:latin typeface="Trebuchet MS"/>
                <a:cs typeface="Trebuchet MS"/>
              </a:rPr>
              <a:t>limited </a:t>
            </a:r>
            <a:r>
              <a:rPr sz="1200" spc="40" dirty="0">
                <a:latin typeface="Trebuchet MS"/>
                <a:cs typeface="Trebuchet MS"/>
              </a:rPr>
              <a:t>number </a:t>
            </a:r>
            <a:r>
              <a:rPr sz="1200" spc="5" dirty="0">
                <a:latin typeface="Trebuchet MS"/>
                <a:cs typeface="Trebuchet MS"/>
              </a:rPr>
              <a:t>of </a:t>
            </a:r>
            <a:r>
              <a:rPr sz="1200" spc="30" dirty="0">
                <a:latin typeface="Trebuchet MS"/>
                <a:cs typeface="Trebuchet MS"/>
              </a:rPr>
              <a:t>worshipers </a:t>
            </a:r>
            <a:r>
              <a:rPr sz="1200" spc="60" dirty="0">
                <a:latin typeface="Trebuchet MS"/>
                <a:cs typeface="Trebuchet MS"/>
              </a:rPr>
              <a:t>we </a:t>
            </a:r>
            <a:r>
              <a:rPr sz="1200" spc="5" dirty="0">
                <a:latin typeface="Trebuchet MS"/>
                <a:cs typeface="Trebuchet MS"/>
              </a:rPr>
              <a:t>are </a:t>
            </a:r>
            <a:r>
              <a:rPr sz="1200" spc="30" dirty="0">
                <a:latin typeface="Trebuchet MS"/>
                <a:cs typeface="Trebuchet MS"/>
              </a:rPr>
              <a:t>allowed </a:t>
            </a:r>
            <a:r>
              <a:rPr sz="1200" spc="-25" dirty="0">
                <a:latin typeface="Trebuchet MS"/>
                <a:cs typeface="Trebuchet MS"/>
              </a:rPr>
              <a:t>in </a:t>
            </a:r>
            <a:r>
              <a:rPr sz="1200" spc="20" dirty="0">
                <a:latin typeface="Trebuchet MS"/>
                <a:cs typeface="Trebuchet MS"/>
              </a:rPr>
              <a:t>a </a:t>
            </a:r>
            <a:r>
              <a:rPr sz="1200" spc="-45" dirty="0">
                <a:latin typeface="Trebuchet MS"/>
                <a:cs typeface="Trebuchet MS"/>
              </a:rPr>
              <a:t>fair   </a:t>
            </a:r>
            <a:r>
              <a:rPr sz="1200" spc="-5" dirty="0">
                <a:latin typeface="Trebuchet MS"/>
                <a:cs typeface="Trebuchet MS"/>
              </a:rPr>
              <a:t>manner. </a:t>
            </a:r>
            <a:r>
              <a:rPr sz="1200" spc="15" dirty="0">
                <a:latin typeface="Trebuchet MS"/>
                <a:cs typeface="Trebuchet MS"/>
              </a:rPr>
              <a:t>Online </a:t>
            </a:r>
            <a:r>
              <a:rPr sz="1200" spc="45" dirty="0">
                <a:latin typeface="Trebuchet MS"/>
                <a:cs typeface="Trebuchet MS"/>
              </a:rPr>
              <a:t>and </a:t>
            </a:r>
            <a:r>
              <a:rPr sz="1200" spc="30" dirty="0">
                <a:latin typeface="Trebuchet MS"/>
                <a:cs typeface="Trebuchet MS"/>
              </a:rPr>
              <a:t>phone-in </a:t>
            </a:r>
            <a:r>
              <a:rPr sz="1200" spc="15" dirty="0">
                <a:latin typeface="Trebuchet MS"/>
                <a:cs typeface="Trebuchet MS"/>
              </a:rPr>
              <a:t>reservations </a:t>
            </a:r>
            <a:r>
              <a:rPr sz="1200" spc="-20" dirty="0">
                <a:latin typeface="Trebuchet MS"/>
                <a:cs typeface="Trebuchet MS"/>
              </a:rPr>
              <a:t>will </a:t>
            </a:r>
            <a:r>
              <a:rPr sz="1200" spc="55" dirty="0">
                <a:latin typeface="Trebuchet MS"/>
                <a:cs typeface="Trebuchet MS"/>
              </a:rPr>
              <a:t>be </a:t>
            </a:r>
            <a:r>
              <a:rPr sz="1200" spc="10" dirty="0">
                <a:latin typeface="Trebuchet MS"/>
                <a:cs typeface="Trebuchet MS"/>
              </a:rPr>
              <a:t>required </a:t>
            </a:r>
            <a:r>
              <a:rPr sz="1200" spc="5" dirty="0">
                <a:latin typeface="Trebuchet MS"/>
                <a:cs typeface="Trebuchet MS"/>
              </a:rPr>
              <a:t>of </a:t>
            </a:r>
            <a:r>
              <a:rPr sz="1200" spc="30" dirty="0">
                <a:latin typeface="Trebuchet MS"/>
                <a:cs typeface="Trebuchet MS"/>
              </a:rPr>
              <a:t>those </a:t>
            </a:r>
            <a:r>
              <a:rPr sz="1200" spc="20" dirty="0">
                <a:latin typeface="Trebuchet MS"/>
                <a:cs typeface="Trebuchet MS"/>
              </a:rPr>
              <a:t>desiring </a:t>
            </a:r>
            <a:r>
              <a:rPr sz="1200" spc="-5" dirty="0">
                <a:latin typeface="Trebuchet MS"/>
                <a:cs typeface="Trebuchet MS"/>
              </a:rPr>
              <a:t>to </a:t>
            </a:r>
            <a:r>
              <a:rPr sz="1200" spc="-30" dirty="0">
                <a:latin typeface="Trebuchet MS"/>
                <a:cs typeface="Trebuchet MS"/>
              </a:rPr>
              <a:t>attend.  </a:t>
            </a:r>
            <a:r>
              <a:rPr sz="1200" spc="55" dirty="0">
                <a:latin typeface="Trebuchet MS"/>
                <a:cs typeface="Trebuchet MS"/>
              </a:rPr>
              <a:t>Those </a:t>
            </a:r>
            <a:r>
              <a:rPr sz="1200" spc="-5" dirty="0">
                <a:latin typeface="Trebuchet MS"/>
                <a:cs typeface="Trebuchet MS"/>
              </a:rPr>
              <a:t>arriving </a:t>
            </a:r>
            <a:r>
              <a:rPr sz="1200" spc="-30" dirty="0">
                <a:latin typeface="Trebuchet MS"/>
                <a:cs typeface="Trebuchet MS"/>
              </a:rPr>
              <a:t>at </a:t>
            </a:r>
            <a:r>
              <a:rPr sz="1200" spc="30" dirty="0">
                <a:latin typeface="Trebuchet MS"/>
                <a:cs typeface="Trebuchet MS"/>
              </a:rPr>
              <a:t>church </a:t>
            </a:r>
            <a:r>
              <a:rPr sz="1200" spc="-5" dirty="0">
                <a:latin typeface="Trebuchet MS"/>
                <a:cs typeface="Trebuchet MS"/>
              </a:rPr>
              <a:t>without </a:t>
            </a:r>
            <a:r>
              <a:rPr sz="1200" spc="20" dirty="0">
                <a:latin typeface="Trebuchet MS"/>
                <a:cs typeface="Trebuchet MS"/>
              </a:rPr>
              <a:t>a </a:t>
            </a:r>
            <a:r>
              <a:rPr sz="1200" spc="5" dirty="0">
                <a:latin typeface="Trebuchet MS"/>
                <a:cs typeface="Trebuchet MS"/>
              </a:rPr>
              <a:t>reservation </a:t>
            </a:r>
            <a:r>
              <a:rPr sz="1200" spc="55" dirty="0">
                <a:latin typeface="Trebuchet MS"/>
                <a:cs typeface="Trebuchet MS"/>
              </a:rPr>
              <a:t>may be </a:t>
            </a:r>
            <a:r>
              <a:rPr sz="1200" spc="10" dirty="0">
                <a:latin typeface="Trebuchet MS"/>
                <a:cs typeface="Trebuchet MS"/>
              </a:rPr>
              <a:t>turned </a:t>
            </a:r>
            <a:r>
              <a:rPr sz="1200" spc="40" dirty="0">
                <a:latin typeface="Trebuchet MS"/>
                <a:cs typeface="Trebuchet MS"/>
              </a:rPr>
              <a:t>away </a:t>
            </a:r>
            <a:r>
              <a:rPr sz="1200" spc="-70" dirty="0">
                <a:latin typeface="Trebuchet MS"/>
                <a:cs typeface="Trebuchet MS"/>
              </a:rPr>
              <a:t>if </a:t>
            </a:r>
            <a:r>
              <a:rPr sz="1200" dirty="0">
                <a:latin typeface="Trebuchet MS"/>
                <a:cs typeface="Trebuchet MS"/>
              </a:rPr>
              <a:t>there </a:t>
            </a:r>
            <a:r>
              <a:rPr sz="1200" spc="5" dirty="0">
                <a:latin typeface="Trebuchet MS"/>
                <a:cs typeface="Trebuchet MS"/>
              </a:rPr>
              <a:t>are </a:t>
            </a:r>
            <a:r>
              <a:rPr sz="1200" spc="50" dirty="0">
                <a:latin typeface="Trebuchet MS"/>
                <a:cs typeface="Trebuchet MS"/>
              </a:rPr>
              <a:t>no  </a:t>
            </a:r>
            <a:r>
              <a:rPr sz="1200" spc="5" dirty="0">
                <a:latin typeface="Trebuchet MS"/>
                <a:cs typeface="Trebuchet MS"/>
              </a:rPr>
              <a:t>available</a:t>
            </a:r>
            <a:r>
              <a:rPr sz="1200" spc="-65" dirty="0">
                <a:latin typeface="Trebuchet MS"/>
                <a:cs typeface="Trebuchet MS"/>
              </a:rPr>
              <a:t> </a:t>
            </a:r>
            <a:r>
              <a:rPr sz="1200" spc="-10" dirty="0">
                <a:latin typeface="Trebuchet MS"/>
                <a:cs typeface="Trebuchet MS"/>
              </a:rPr>
              <a:t>seats.</a:t>
            </a:r>
            <a:endParaRPr sz="1200" dirty="0">
              <a:latin typeface="Trebuchet MS"/>
              <a:cs typeface="Trebuchet MS"/>
            </a:endParaRPr>
          </a:p>
          <a:p>
            <a:pPr>
              <a:lnSpc>
                <a:spcPct val="100000"/>
              </a:lnSpc>
              <a:spcBef>
                <a:spcPts val="20"/>
              </a:spcBef>
            </a:pPr>
            <a:endParaRPr sz="1450" dirty="0">
              <a:latin typeface="Trebuchet MS"/>
              <a:cs typeface="Trebuchet MS"/>
            </a:endParaRPr>
          </a:p>
          <a:p>
            <a:pPr marL="12700">
              <a:lnSpc>
                <a:spcPts val="1664"/>
              </a:lnSpc>
            </a:pPr>
            <a:r>
              <a:rPr sz="1400" b="1" spc="-80" dirty="0">
                <a:solidFill>
                  <a:srgbClr val="03989D"/>
                </a:solidFill>
                <a:latin typeface="Arial"/>
                <a:cs typeface="Arial"/>
              </a:rPr>
              <a:t>PREPARE </a:t>
            </a:r>
            <a:r>
              <a:rPr sz="1400" b="1" spc="-70" dirty="0">
                <a:solidFill>
                  <a:srgbClr val="03989D"/>
                </a:solidFill>
                <a:latin typeface="Arial"/>
                <a:cs typeface="Arial"/>
              </a:rPr>
              <a:t>FOR </a:t>
            </a:r>
            <a:r>
              <a:rPr sz="1400" b="1" spc="-55" dirty="0">
                <a:solidFill>
                  <a:srgbClr val="03989D"/>
                </a:solidFill>
                <a:latin typeface="Arial"/>
                <a:cs typeface="Arial"/>
              </a:rPr>
              <a:t>OFFERINGS </a:t>
            </a:r>
            <a:r>
              <a:rPr sz="1400" b="1" spc="45" dirty="0">
                <a:solidFill>
                  <a:srgbClr val="03989D"/>
                </a:solidFill>
                <a:latin typeface="Arial"/>
                <a:cs typeface="Arial"/>
              </a:rPr>
              <a:t>IN</a:t>
            </a:r>
            <a:r>
              <a:rPr sz="1400" b="1" spc="-100" dirty="0">
                <a:solidFill>
                  <a:srgbClr val="03989D"/>
                </a:solidFill>
                <a:latin typeface="Arial"/>
                <a:cs typeface="Arial"/>
              </a:rPr>
              <a:t> </a:t>
            </a:r>
            <a:r>
              <a:rPr sz="1400" b="1" spc="-50" dirty="0">
                <a:solidFill>
                  <a:srgbClr val="03989D"/>
                </a:solidFill>
                <a:latin typeface="Arial"/>
                <a:cs typeface="Arial"/>
              </a:rPr>
              <a:t>ADVANCE</a:t>
            </a:r>
            <a:endParaRPr sz="1400" dirty="0">
              <a:latin typeface="Arial"/>
              <a:cs typeface="Arial"/>
            </a:endParaRPr>
          </a:p>
          <a:p>
            <a:pPr marL="12700" algn="just">
              <a:lnSpc>
                <a:spcPts val="1425"/>
              </a:lnSpc>
            </a:pPr>
            <a:r>
              <a:rPr sz="1200" spc="50" dirty="0">
                <a:latin typeface="Trebuchet MS"/>
                <a:cs typeface="Trebuchet MS"/>
              </a:rPr>
              <a:t>To </a:t>
            </a:r>
            <a:r>
              <a:rPr sz="1200" spc="10" dirty="0">
                <a:latin typeface="Trebuchet MS"/>
                <a:cs typeface="Trebuchet MS"/>
              </a:rPr>
              <a:t>minimize </a:t>
            </a:r>
            <a:r>
              <a:rPr sz="1200" spc="5" dirty="0">
                <a:latin typeface="Trebuchet MS"/>
                <a:cs typeface="Trebuchet MS"/>
              </a:rPr>
              <a:t>the </a:t>
            </a:r>
            <a:r>
              <a:rPr sz="1200" spc="30" dirty="0">
                <a:latin typeface="Trebuchet MS"/>
                <a:cs typeface="Trebuchet MS"/>
              </a:rPr>
              <a:t>handling </a:t>
            </a:r>
            <a:r>
              <a:rPr sz="1200" spc="45" dirty="0">
                <a:latin typeface="Trebuchet MS"/>
                <a:cs typeface="Trebuchet MS"/>
              </a:rPr>
              <a:t>and exchanging </a:t>
            </a:r>
            <a:r>
              <a:rPr sz="1200" spc="10" dirty="0">
                <a:latin typeface="Trebuchet MS"/>
                <a:cs typeface="Trebuchet MS"/>
              </a:rPr>
              <a:t>of </a:t>
            </a:r>
            <a:r>
              <a:rPr sz="1200" spc="30" dirty="0">
                <a:latin typeface="Trebuchet MS"/>
                <a:cs typeface="Trebuchet MS"/>
              </a:rPr>
              <a:t>currency </a:t>
            </a:r>
            <a:r>
              <a:rPr sz="1200" spc="-20" dirty="0">
                <a:latin typeface="Trebuchet MS"/>
                <a:cs typeface="Trebuchet MS"/>
              </a:rPr>
              <a:t>in</a:t>
            </a:r>
            <a:r>
              <a:rPr sz="1200" spc="-95" dirty="0">
                <a:latin typeface="Trebuchet MS"/>
                <a:cs typeface="Trebuchet MS"/>
              </a:rPr>
              <a:t> </a:t>
            </a:r>
            <a:r>
              <a:rPr sz="1200" spc="5" dirty="0">
                <a:latin typeface="Trebuchet MS"/>
                <a:cs typeface="Trebuchet MS"/>
              </a:rPr>
              <a:t>the</a:t>
            </a:r>
            <a:endParaRPr sz="1200" dirty="0">
              <a:latin typeface="Trebuchet MS"/>
              <a:cs typeface="Trebuchet MS"/>
            </a:endParaRPr>
          </a:p>
          <a:p>
            <a:pPr marL="12700" marR="1918335" algn="just">
              <a:lnSpc>
                <a:spcPct val="104200"/>
              </a:lnSpc>
            </a:pPr>
            <a:r>
              <a:rPr sz="1200" spc="5" dirty="0">
                <a:latin typeface="Trebuchet MS"/>
                <a:cs typeface="Trebuchet MS"/>
              </a:rPr>
              <a:t>church, </a:t>
            </a:r>
            <a:r>
              <a:rPr sz="1200" spc="40" dirty="0">
                <a:latin typeface="Trebuchet MS"/>
                <a:cs typeface="Trebuchet MS"/>
              </a:rPr>
              <a:t>please </a:t>
            </a:r>
            <a:r>
              <a:rPr sz="1200" spc="30" dirty="0">
                <a:latin typeface="Trebuchet MS"/>
                <a:cs typeface="Trebuchet MS"/>
              </a:rPr>
              <a:t>consider </a:t>
            </a:r>
            <a:r>
              <a:rPr sz="1200" spc="-10" dirty="0">
                <a:latin typeface="Trebuchet MS"/>
                <a:cs typeface="Trebuchet MS"/>
              </a:rPr>
              <a:t>either </a:t>
            </a:r>
            <a:r>
              <a:rPr sz="1200" spc="40" dirty="0">
                <a:latin typeface="Trebuchet MS"/>
                <a:cs typeface="Trebuchet MS"/>
              </a:rPr>
              <a:t>making </a:t>
            </a:r>
            <a:r>
              <a:rPr sz="1200" spc="35" dirty="0">
                <a:latin typeface="Trebuchet MS"/>
                <a:cs typeface="Trebuchet MS"/>
              </a:rPr>
              <a:t>your </a:t>
            </a:r>
            <a:r>
              <a:rPr sz="1200" spc="10" dirty="0">
                <a:latin typeface="Trebuchet MS"/>
                <a:cs typeface="Trebuchet MS"/>
              </a:rPr>
              <a:t>stewardship,  </a:t>
            </a:r>
            <a:r>
              <a:rPr sz="1200" spc="5" dirty="0">
                <a:latin typeface="Trebuchet MS"/>
                <a:cs typeface="Trebuchet MS"/>
              </a:rPr>
              <a:t>other </a:t>
            </a:r>
            <a:r>
              <a:rPr sz="1200" spc="10" dirty="0">
                <a:latin typeface="Trebuchet MS"/>
                <a:cs typeface="Trebuchet MS"/>
              </a:rPr>
              <a:t>donations, </a:t>
            </a:r>
            <a:r>
              <a:rPr sz="1200" spc="45" dirty="0">
                <a:latin typeface="Trebuchet MS"/>
                <a:cs typeface="Trebuchet MS"/>
              </a:rPr>
              <a:t>and </a:t>
            </a:r>
            <a:r>
              <a:rPr sz="1200" spc="35" dirty="0">
                <a:latin typeface="Trebuchet MS"/>
                <a:cs typeface="Trebuchet MS"/>
              </a:rPr>
              <a:t>candle </a:t>
            </a:r>
            <a:r>
              <a:rPr sz="1200" spc="50" dirty="0">
                <a:latin typeface="Trebuchet MS"/>
                <a:cs typeface="Trebuchet MS"/>
              </a:rPr>
              <a:t>purchases </a:t>
            </a:r>
            <a:r>
              <a:rPr sz="1200" spc="30" dirty="0">
                <a:latin typeface="Trebuchet MS"/>
                <a:cs typeface="Trebuchet MS"/>
              </a:rPr>
              <a:t>through </a:t>
            </a:r>
            <a:r>
              <a:rPr sz="1200" spc="10" dirty="0">
                <a:latin typeface="Trebuchet MS"/>
                <a:cs typeface="Trebuchet MS"/>
              </a:rPr>
              <a:t>electronic  </a:t>
            </a:r>
            <a:r>
              <a:rPr sz="1200" spc="35" dirty="0">
                <a:latin typeface="Trebuchet MS"/>
                <a:cs typeface="Trebuchet MS"/>
              </a:rPr>
              <a:t>giving </a:t>
            </a:r>
            <a:r>
              <a:rPr sz="1200" spc="10" dirty="0">
                <a:latin typeface="Trebuchet MS"/>
                <a:cs typeface="Trebuchet MS"/>
              </a:rPr>
              <a:t>or </a:t>
            </a:r>
            <a:r>
              <a:rPr sz="1200" spc="65" dirty="0">
                <a:latin typeface="Trebuchet MS"/>
                <a:cs typeface="Trebuchet MS"/>
              </a:rPr>
              <a:t>by </a:t>
            </a:r>
            <a:r>
              <a:rPr sz="1200" spc="25" dirty="0">
                <a:latin typeface="Trebuchet MS"/>
                <a:cs typeface="Trebuchet MS"/>
              </a:rPr>
              <a:t>preparing </a:t>
            </a:r>
            <a:r>
              <a:rPr sz="1200" spc="35" dirty="0">
                <a:latin typeface="Trebuchet MS"/>
                <a:cs typeface="Trebuchet MS"/>
              </a:rPr>
              <a:t>your </a:t>
            </a:r>
            <a:r>
              <a:rPr sz="1200" spc="10" dirty="0">
                <a:latin typeface="Trebuchet MS"/>
                <a:cs typeface="Trebuchet MS"/>
              </a:rPr>
              <a:t>offering </a:t>
            </a:r>
            <a:r>
              <a:rPr sz="1200" spc="-20" dirty="0">
                <a:latin typeface="Trebuchet MS"/>
                <a:cs typeface="Trebuchet MS"/>
              </a:rPr>
              <a:t>in </a:t>
            </a:r>
            <a:r>
              <a:rPr sz="1200" spc="30" dirty="0">
                <a:latin typeface="Trebuchet MS"/>
                <a:cs typeface="Trebuchet MS"/>
              </a:rPr>
              <a:t>an </a:t>
            </a:r>
            <a:r>
              <a:rPr sz="1200" spc="45" dirty="0">
                <a:latin typeface="Trebuchet MS"/>
                <a:cs typeface="Trebuchet MS"/>
              </a:rPr>
              <a:t>envelope </a:t>
            </a:r>
            <a:r>
              <a:rPr sz="1200" spc="-5" dirty="0">
                <a:latin typeface="Trebuchet MS"/>
                <a:cs typeface="Trebuchet MS"/>
              </a:rPr>
              <a:t>to </a:t>
            </a:r>
            <a:r>
              <a:rPr sz="1200" spc="60" dirty="0">
                <a:latin typeface="Trebuchet MS"/>
                <a:cs typeface="Trebuchet MS"/>
              </a:rPr>
              <a:t>be  </a:t>
            </a:r>
            <a:r>
              <a:rPr sz="1200" spc="35" dirty="0">
                <a:latin typeface="Trebuchet MS"/>
                <a:cs typeface="Trebuchet MS"/>
              </a:rPr>
              <a:t>brought </a:t>
            </a:r>
            <a:r>
              <a:rPr sz="1200" spc="-5" dirty="0">
                <a:latin typeface="Trebuchet MS"/>
                <a:cs typeface="Trebuchet MS"/>
              </a:rPr>
              <a:t>to </a:t>
            </a:r>
            <a:r>
              <a:rPr sz="1200" spc="35" dirty="0">
                <a:latin typeface="Trebuchet MS"/>
                <a:cs typeface="Trebuchet MS"/>
              </a:rPr>
              <a:t>church </a:t>
            </a:r>
            <a:r>
              <a:rPr sz="1200" spc="45" dirty="0">
                <a:latin typeface="Trebuchet MS"/>
                <a:cs typeface="Trebuchet MS"/>
              </a:rPr>
              <a:t>and </a:t>
            </a:r>
            <a:r>
              <a:rPr sz="1200" spc="35" dirty="0">
                <a:latin typeface="Trebuchet MS"/>
                <a:cs typeface="Trebuchet MS"/>
              </a:rPr>
              <a:t>deposited </a:t>
            </a:r>
            <a:r>
              <a:rPr sz="1200" spc="-20" dirty="0">
                <a:latin typeface="Trebuchet MS"/>
                <a:cs typeface="Trebuchet MS"/>
              </a:rPr>
              <a:t>in </a:t>
            </a:r>
            <a:r>
              <a:rPr sz="1200" spc="50" dirty="0">
                <a:latin typeface="Trebuchet MS"/>
                <a:cs typeface="Trebuchet MS"/>
              </a:rPr>
              <a:t>one </a:t>
            </a:r>
            <a:r>
              <a:rPr sz="1200" spc="10" dirty="0">
                <a:latin typeface="Trebuchet MS"/>
                <a:cs typeface="Trebuchet MS"/>
              </a:rPr>
              <a:t>of </a:t>
            </a:r>
            <a:r>
              <a:rPr sz="1200" spc="5" dirty="0">
                <a:latin typeface="Trebuchet MS"/>
                <a:cs typeface="Trebuchet MS"/>
              </a:rPr>
              <a:t>the </a:t>
            </a:r>
            <a:r>
              <a:rPr sz="1200" spc="10" dirty="0">
                <a:latin typeface="Trebuchet MS"/>
                <a:cs typeface="Trebuchet MS"/>
              </a:rPr>
              <a:t>trays </a:t>
            </a:r>
            <a:r>
              <a:rPr sz="1200" spc="-20" dirty="0">
                <a:latin typeface="Trebuchet MS"/>
                <a:cs typeface="Trebuchet MS"/>
              </a:rPr>
              <a:t>in </a:t>
            </a:r>
            <a:r>
              <a:rPr sz="1200" spc="5" dirty="0">
                <a:latin typeface="Trebuchet MS"/>
                <a:cs typeface="Trebuchet MS"/>
              </a:rPr>
              <a:t>the  </a:t>
            </a:r>
            <a:r>
              <a:rPr sz="1200" spc="20" dirty="0">
                <a:latin typeface="Trebuchet MS"/>
                <a:cs typeface="Trebuchet MS"/>
              </a:rPr>
              <a:t>Narthex</a:t>
            </a:r>
            <a:r>
              <a:rPr sz="1200" spc="-25" dirty="0">
                <a:latin typeface="Trebuchet MS"/>
                <a:cs typeface="Trebuchet MS"/>
              </a:rPr>
              <a:t> </a:t>
            </a:r>
            <a:r>
              <a:rPr sz="1200" spc="10" dirty="0">
                <a:latin typeface="Trebuchet MS"/>
                <a:cs typeface="Trebuchet MS"/>
              </a:rPr>
              <a:t>or</a:t>
            </a:r>
            <a:r>
              <a:rPr sz="1200" spc="-25" dirty="0">
                <a:latin typeface="Trebuchet MS"/>
                <a:cs typeface="Trebuchet MS"/>
              </a:rPr>
              <a:t> </a:t>
            </a:r>
            <a:r>
              <a:rPr sz="1200" spc="60" dirty="0">
                <a:latin typeface="Trebuchet MS"/>
                <a:cs typeface="Trebuchet MS"/>
              </a:rPr>
              <a:t>as</a:t>
            </a:r>
            <a:r>
              <a:rPr sz="1200" spc="-20" dirty="0">
                <a:latin typeface="Trebuchet MS"/>
                <a:cs typeface="Trebuchet MS"/>
              </a:rPr>
              <a:t> </a:t>
            </a:r>
            <a:r>
              <a:rPr sz="1200" spc="60" dirty="0">
                <a:latin typeface="Trebuchet MS"/>
                <a:cs typeface="Trebuchet MS"/>
              </a:rPr>
              <a:t>you</a:t>
            </a:r>
            <a:r>
              <a:rPr sz="1200" spc="-25" dirty="0">
                <a:latin typeface="Trebuchet MS"/>
                <a:cs typeface="Trebuchet MS"/>
              </a:rPr>
              <a:t> </a:t>
            </a:r>
            <a:r>
              <a:rPr sz="1200" spc="-30" dirty="0">
                <a:latin typeface="Trebuchet MS"/>
                <a:cs typeface="Trebuchet MS"/>
              </a:rPr>
              <a:t>exit</a:t>
            </a:r>
            <a:r>
              <a:rPr sz="1200" spc="-20" dirty="0">
                <a:latin typeface="Trebuchet MS"/>
                <a:cs typeface="Trebuchet MS"/>
              </a:rPr>
              <a:t> </a:t>
            </a:r>
            <a:r>
              <a:rPr sz="1200" spc="5" dirty="0">
                <a:latin typeface="Trebuchet MS"/>
                <a:cs typeface="Trebuchet MS"/>
              </a:rPr>
              <a:t>the</a:t>
            </a:r>
            <a:r>
              <a:rPr sz="1200" spc="-25" dirty="0">
                <a:latin typeface="Trebuchet MS"/>
                <a:cs typeface="Trebuchet MS"/>
              </a:rPr>
              <a:t> </a:t>
            </a:r>
            <a:r>
              <a:rPr sz="1200" spc="35" dirty="0">
                <a:latin typeface="Trebuchet MS"/>
                <a:cs typeface="Trebuchet MS"/>
              </a:rPr>
              <a:t>church</a:t>
            </a:r>
            <a:r>
              <a:rPr sz="1200" spc="-20" dirty="0">
                <a:latin typeface="Trebuchet MS"/>
                <a:cs typeface="Trebuchet MS"/>
              </a:rPr>
              <a:t> after</a:t>
            </a:r>
            <a:r>
              <a:rPr sz="1200" spc="-25" dirty="0">
                <a:latin typeface="Trebuchet MS"/>
                <a:cs typeface="Trebuchet MS"/>
              </a:rPr>
              <a:t> </a:t>
            </a:r>
            <a:r>
              <a:rPr sz="1200" spc="-10" dirty="0">
                <a:latin typeface="Trebuchet MS"/>
                <a:cs typeface="Trebuchet MS"/>
              </a:rPr>
              <a:t>Liturgy.</a:t>
            </a:r>
            <a:r>
              <a:rPr sz="1200" spc="-20" dirty="0">
                <a:latin typeface="Trebuchet MS"/>
                <a:cs typeface="Trebuchet MS"/>
              </a:rPr>
              <a:t> </a:t>
            </a:r>
            <a:r>
              <a:rPr sz="1200" spc="70" dirty="0">
                <a:latin typeface="Trebuchet MS"/>
                <a:cs typeface="Trebuchet MS"/>
              </a:rPr>
              <a:t>You</a:t>
            </a:r>
            <a:r>
              <a:rPr sz="1200" spc="-25" dirty="0">
                <a:latin typeface="Trebuchet MS"/>
                <a:cs typeface="Trebuchet MS"/>
              </a:rPr>
              <a:t> </a:t>
            </a:r>
            <a:r>
              <a:rPr sz="1200" spc="60" dirty="0">
                <a:latin typeface="Trebuchet MS"/>
                <a:cs typeface="Trebuchet MS"/>
              </a:rPr>
              <a:t>may</a:t>
            </a:r>
            <a:r>
              <a:rPr sz="1200" spc="-20" dirty="0">
                <a:latin typeface="Trebuchet MS"/>
                <a:cs typeface="Trebuchet MS"/>
              </a:rPr>
              <a:t> </a:t>
            </a:r>
            <a:r>
              <a:rPr sz="1200" spc="40" dirty="0">
                <a:latin typeface="Trebuchet MS"/>
                <a:cs typeface="Trebuchet MS"/>
              </a:rPr>
              <a:t>also  </a:t>
            </a:r>
            <a:r>
              <a:rPr sz="1200" spc="5" dirty="0">
                <a:latin typeface="Trebuchet MS"/>
                <a:cs typeface="Trebuchet MS"/>
              </a:rPr>
              <a:t>mail </a:t>
            </a:r>
            <a:r>
              <a:rPr sz="1200" spc="35" dirty="0">
                <a:latin typeface="Trebuchet MS"/>
                <a:cs typeface="Trebuchet MS"/>
              </a:rPr>
              <a:t>your </a:t>
            </a:r>
            <a:r>
              <a:rPr sz="1200" spc="10" dirty="0">
                <a:latin typeface="Trebuchet MS"/>
                <a:cs typeface="Trebuchet MS"/>
              </a:rPr>
              <a:t>offering </a:t>
            </a:r>
            <a:r>
              <a:rPr sz="1200" spc="-5" dirty="0">
                <a:latin typeface="Trebuchet MS"/>
                <a:cs typeface="Trebuchet MS"/>
              </a:rPr>
              <a:t>to </a:t>
            </a:r>
            <a:r>
              <a:rPr sz="1200" spc="5" dirty="0">
                <a:latin typeface="Trebuchet MS"/>
                <a:cs typeface="Trebuchet MS"/>
              </a:rPr>
              <a:t>the </a:t>
            </a:r>
            <a:r>
              <a:rPr sz="1200" spc="45" dirty="0">
                <a:latin typeface="Trebuchet MS"/>
                <a:cs typeface="Trebuchet MS"/>
              </a:rPr>
              <a:t>Church </a:t>
            </a:r>
            <a:r>
              <a:rPr sz="1200" spc="-30" dirty="0">
                <a:latin typeface="Trebuchet MS"/>
                <a:cs typeface="Trebuchet MS"/>
              </a:rPr>
              <a:t>Office. </a:t>
            </a:r>
            <a:r>
              <a:rPr sz="1200" spc="30" dirty="0">
                <a:latin typeface="Trebuchet MS"/>
                <a:cs typeface="Trebuchet MS"/>
              </a:rPr>
              <a:t>Trays </a:t>
            </a:r>
            <a:r>
              <a:rPr sz="1200" spc="-15" dirty="0">
                <a:latin typeface="Trebuchet MS"/>
                <a:cs typeface="Trebuchet MS"/>
              </a:rPr>
              <a:t>will </a:t>
            </a:r>
            <a:r>
              <a:rPr sz="1200" spc="10" dirty="0">
                <a:latin typeface="Trebuchet MS"/>
                <a:cs typeface="Trebuchet MS"/>
              </a:rPr>
              <a:t>not </a:t>
            </a:r>
            <a:r>
              <a:rPr sz="1200" spc="60" dirty="0">
                <a:latin typeface="Trebuchet MS"/>
                <a:cs typeface="Trebuchet MS"/>
              </a:rPr>
              <a:t>be  </a:t>
            </a:r>
            <a:r>
              <a:rPr sz="1200" spc="70" dirty="0">
                <a:latin typeface="Trebuchet MS"/>
                <a:cs typeface="Trebuchet MS"/>
              </a:rPr>
              <a:t>passed </a:t>
            </a:r>
            <a:r>
              <a:rPr sz="1200" spc="30" dirty="0">
                <a:latin typeface="Trebuchet MS"/>
                <a:cs typeface="Trebuchet MS"/>
              </a:rPr>
              <a:t>during</a:t>
            </a:r>
            <a:r>
              <a:rPr sz="1200" spc="-260" dirty="0">
                <a:latin typeface="Trebuchet MS"/>
                <a:cs typeface="Trebuchet MS"/>
              </a:rPr>
              <a:t> </a:t>
            </a:r>
            <a:r>
              <a:rPr sz="1200" spc="5" dirty="0">
                <a:latin typeface="Trebuchet MS"/>
                <a:cs typeface="Trebuchet MS"/>
              </a:rPr>
              <a:t>the </a:t>
            </a:r>
            <a:r>
              <a:rPr sz="1200" spc="-5" dirty="0">
                <a:latin typeface="Trebuchet MS"/>
                <a:cs typeface="Trebuchet MS"/>
              </a:rPr>
              <a:t>service.</a:t>
            </a:r>
            <a:endParaRPr sz="1200" dirty="0">
              <a:latin typeface="Trebuchet MS"/>
              <a:cs typeface="Trebuchet MS"/>
            </a:endParaRPr>
          </a:p>
          <a:p>
            <a:pPr>
              <a:lnSpc>
                <a:spcPct val="100000"/>
              </a:lnSpc>
              <a:spcBef>
                <a:spcPts val="30"/>
              </a:spcBef>
            </a:pPr>
            <a:endParaRPr sz="1900" dirty="0">
              <a:latin typeface="Trebuchet MS"/>
              <a:cs typeface="Trebuchet MS"/>
            </a:endParaRPr>
          </a:p>
          <a:p>
            <a:pPr marL="12700">
              <a:lnSpc>
                <a:spcPts val="1664"/>
              </a:lnSpc>
            </a:pPr>
            <a:r>
              <a:rPr sz="1400" b="1" spc="30" dirty="0">
                <a:solidFill>
                  <a:srgbClr val="03989D"/>
                </a:solidFill>
                <a:latin typeface="Arial"/>
                <a:cs typeface="Arial"/>
              </a:rPr>
              <a:t>WHAT </a:t>
            </a:r>
            <a:r>
              <a:rPr sz="1400" b="1" spc="-30" dirty="0">
                <a:solidFill>
                  <a:srgbClr val="03989D"/>
                </a:solidFill>
                <a:latin typeface="Arial"/>
                <a:cs typeface="Arial"/>
              </a:rPr>
              <a:t>YOU </a:t>
            </a:r>
            <a:r>
              <a:rPr sz="1400" b="1" spc="-90" dirty="0">
                <a:solidFill>
                  <a:srgbClr val="03989D"/>
                </a:solidFill>
                <a:latin typeface="Arial"/>
                <a:cs typeface="Arial"/>
              </a:rPr>
              <a:t>AGREE </a:t>
            </a:r>
            <a:r>
              <a:rPr sz="1400" b="1" spc="-30" dirty="0">
                <a:solidFill>
                  <a:srgbClr val="03989D"/>
                </a:solidFill>
                <a:latin typeface="Arial"/>
                <a:cs typeface="Arial"/>
              </a:rPr>
              <a:t>TO </a:t>
            </a:r>
            <a:r>
              <a:rPr sz="1400" b="1" spc="-40" dirty="0">
                <a:solidFill>
                  <a:srgbClr val="03989D"/>
                </a:solidFill>
                <a:latin typeface="Arial"/>
                <a:cs typeface="Arial"/>
              </a:rPr>
              <a:t>BY</a:t>
            </a:r>
            <a:r>
              <a:rPr sz="1400" b="1" spc="-260" dirty="0">
                <a:solidFill>
                  <a:srgbClr val="03989D"/>
                </a:solidFill>
                <a:latin typeface="Arial"/>
                <a:cs typeface="Arial"/>
              </a:rPr>
              <a:t> </a:t>
            </a:r>
            <a:r>
              <a:rPr sz="1400" b="1" spc="-20" dirty="0">
                <a:solidFill>
                  <a:srgbClr val="03989D"/>
                </a:solidFill>
                <a:latin typeface="Arial"/>
                <a:cs typeface="Arial"/>
              </a:rPr>
              <a:t>ATTENDING</a:t>
            </a:r>
            <a:endParaRPr sz="1400" dirty="0">
              <a:latin typeface="Arial"/>
              <a:cs typeface="Arial"/>
            </a:endParaRPr>
          </a:p>
          <a:p>
            <a:pPr marL="12700" algn="just">
              <a:lnSpc>
                <a:spcPts val="1425"/>
              </a:lnSpc>
            </a:pPr>
            <a:r>
              <a:rPr sz="1200" spc="85" dirty="0">
                <a:latin typeface="Trebuchet MS"/>
                <a:cs typeface="Trebuchet MS"/>
              </a:rPr>
              <a:t>By </a:t>
            </a:r>
            <a:r>
              <a:rPr sz="1200" dirty="0">
                <a:latin typeface="Trebuchet MS"/>
                <a:cs typeface="Trebuchet MS"/>
              </a:rPr>
              <a:t>voluntarily </a:t>
            </a:r>
            <a:r>
              <a:rPr sz="1200" spc="15" dirty="0">
                <a:latin typeface="Trebuchet MS"/>
                <a:cs typeface="Trebuchet MS"/>
              </a:rPr>
              <a:t>entering </a:t>
            </a:r>
            <a:r>
              <a:rPr sz="1200" spc="-50" dirty="0">
                <a:latin typeface="Trebuchet MS"/>
                <a:cs typeface="Trebuchet MS"/>
              </a:rPr>
              <a:t>St. </a:t>
            </a:r>
            <a:r>
              <a:rPr sz="1200" spc="45" dirty="0">
                <a:latin typeface="Trebuchet MS"/>
                <a:cs typeface="Trebuchet MS"/>
              </a:rPr>
              <a:t>Paul's </a:t>
            </a:r>
            <a:r>
              <a:rPr sz="1200" spc="35" dirty="0">
                <a:latin typeface="Trebuchet MS"/>
                <a:cs typeface="Trebuchet MS"/>
              </a:rPr>
              <a:t>campus, </a:t>
            </a:r>
            <a:r>
              <a:rPr sz="1200" spc="60" dirty="0">
                <a:latin typeface="Trebuchet MS"/>
                <a:cs typeface="Trebuchet MS"/>
              </a:rPr>
              <a:t>you </a:t>
            </a:r>
            <a:r>
              <a:rPr sz="1200" spc="-20" dirty="0">
                <a:latin typeface="Trebuchet MS"/>
                <a:cs typeface="Trebuchet MS"/>
              </a:rPr>
              <a:t>affirm that </a:t>
            </a:r>
            <a:r>
              <a:rPr sz="1200" spc="60" dirty="0">
                <a:latin typeface="Trebuchet MS"/>
                <a:cs typeface="Trebuchet MS"/>
              </a:rPr>
              <a:t>you </a:t>
            </a:r>
            <a:r>
              <a:rPr sz="1200" spc="5" dirty="0">
                <a:latin typeface="Trebuchet MS"/>
                <a:cs typeface="Trebuchet MS"/>
              </a:rPr>
              <a:t>are </a:t>
            </a:r>
            <a:r>
              <a:rPr sz="1200" spc="10" dirty="0">
                <a:latin typeface="Trebuchet MS"/>
                <a:cs typeface="Trebuchet MS"/>
              </a:rPr>
              <a:t>not </a:t>
            </a:r>
            <a:r>
              <a:rPr sz="1200" spc="5" dirty="0">
                <a:latin typeface="Trebuchet MS"/>
                <a:cs typeface="Trebuchet MS"/>
              </a:rPr>
              <a:t>currently</a:t>
            </a:r>
            <a:r>
              <a:rPr sz="1200" spc="-95" dirty="0">
                <a:latin typeface="Trebuchet MS"/>
                <a:cs typeface="Trebuchet MS"/>
              </a:rPr>
              <a:t> </a:t>
            </a:r>
            <a:r>
              <a:rPr sz="1200" spc="-50" dirty="0">
                <a:latin typeface="Trebuchet MS"/>
                <a:cs typeface="Trebuchet MS"/>
              </a:rPr>
              <a:t>ill </a:t>
            </a:r>
            <a:r>
              <a:rPr sz="1200" spc="10" dirty="0">
                <a:latin typeface="Trebuchet MS"/>
                <a:cs typeface="Trebuchet MS"/>
              </a:rPr>
              <a:t>or</a:t>
            </a:r>
            <a:endParaRPr sz="1200" dirty="0">
              <a:latin typeface="Trebuchet MS"/>
              <a:cs typeface="Trebuchet MS"/>
            </a:endParaRPr>
          </a:p>
          <a:p>
            <a:pPr marL="12700" marR="6350" algn="just">
              <a:lnSpc>
                <a:spcPct val="104200"/>
              </a:lnSpc>
            </a:pPr>
            <a:r>
              <a:rPr sz="1200" spc="25" dirty="0">
                <a:latin typeface="Trebuchet MS"/>
                <a:cs typeface="Trebuchet MS"/>
              </a:rPr>
              <a:t>experiencing </a:t>
            </a:r>
            <a:r>
              <a:rPr sz="1200" spc="50" dirty="0">
                <a:latin typeface="Trebuchet MS"/>
                <a:cs typeface="Trebuchet MS"/>
              </a:rPr>
              <a:t>COVID-19 </a:t>
            </a:r>
            <a:r>
              <a:rPr sz="1200" spc="35" dirty="0">
                <a:latin typeface="Trebuchet MS"/>
                <a:cs typeface="Trebuchet MS"/>
              </a:rPr>
              <a:t>symptoms; </a:t>
            </a:r>
            <a:r>
              <a:rPr sz="1200" spc="60" dirty="0">
                <a:latin typeface="Trebuchet MS"/>
                <a:cs typeface="Trebuchet MS"/>
              </a:rPr>
              <a:t>you </a:t>
            </a:r>
            <a:r>
              <a:rPr sz="1200" spc="40" dirty="0">
                <a:latin typeface="Trebuchet MS"/>
                <a:cs typeface="Trebuchet MS"/>
              </a:rPr>
              <a:t>agree </a:t>
            </a:r>
            <a:r>
              <a:rPr sz="1200" spc="-5" dirty="0">
                <a:latin typeface="Trebuchet MS"/>
                <a:cs typeface="Trebuchet MS"/>
              </a:rPr>
              <a:t>to </a:t>
            </a:r>
            <a:r>
              <a:rPr sz="1200" spc="25" dirty="0">
                <a:latin typeface="Trebuchet MS"/>
                <a:cs typeface="Trebuchet MS"/>
              </a:rPr>
              <a:t>abide </a:t>
            </a:r>
            <a:r>
              <a:rPr sz="1200" spc="65" dirty="0">
                <a:latin typeface="Trebuchet MS"/>
                <a:cs typeface="Trebuchet MS"/>
              </a:rPr>
              <a:t>by </a:t>
            </a:r>
            <a:r>
              <a:rPr sz="1200" spc="5" dirty="0">
                <a:latin typeface="Trebuchet MS"/>
                <a:cs typeface="Trebuchet MS"/>
              </a:rPr>
              <a:t>the </a:t>
            </a:r>
            <a:r>
              <a:rPr sz="1200" spc="15" dirty="0">
                <a:latin typeface="Trebuchet MS"/>
                <a:cs typeface="Trebuchet MS"/>
              </a:rPr>
              <a:t>safety </a:t>
            </a:r>
            <a:r>
              <a:rPr sz="1200" spc="30" dirty="0">
                <a:latin typeface="Trebuchet MS"/>
                <a:cs typeface="Trebuchet MS"/>
              </a:rPr>
              <a:t>guidelines </a:t>
            </a:r>
            <a:r>
              <a:rPr sz="1200" spc="40" dirty="0">
                <a:latin typeface="Trebuchet MS"/>
                <a:cs typeface="Trebuchet MS"/>
              </a:rPr>
              <a:t>being  </a:t>
            </a:r>
            <a:r>
              <a:rPr sz="1200" spc="15" dirty="0">
                <a:latin typeface="Trebuchet MS"/>
                <a:cs typeface="Trebuchet MS"/>
              </a:rPr>
              <a:t>practiced </a:t>
            </a:r>
            <a:r>
              <a:rPr sz="1200" spc="-30" dirty="0">
                <a:latin typeface="Trebuchet MS"/>
                <a:cs typeface="Trebuchet MS"/>
              </a:rPr>
              <a:t>at </a:t>
            </a:r>
            <a:r>
              <a:rPr sz="1200" spc="-50" dirty="0">
                <a:latin typeface="Trebuchet MS"/>
                <a:cs typeface="Trebuchet MS"/>
              </a:rPr>
              <a:t>St. </a:t>
            </a:r>
            <a:r>
              <a:rPr sz="1200" spc="45" dirty="0">
                <a:latin typeface="Trebuchet MS"/>
                <a:cs typeface="Trebuchet MS"/>
              </a:rPr>
              <a:t>Paul's </a:t>
            </a:r>
            <a:r>
              <a:rPr sz="1200" spc="25" dirty="0">
                <a:latin typeface="Trebuchet MS"/>
                <a:cs typeface="Trebuchet MS"/>
              </a:rPr>
              <a:t>including </a:t>
            </a:r>
            <a:r>
              <a:rPr sz="1200" spc="30" dirty="0">
                <a:latin typeface="Trebuchet MS"/>
                <a:cs typeface="Trebuchet MS"/>
              </a:rPr>
              <a:t>wearing </a:t>
            </a:r>
            <a:r>
              <a:rPr sz="1200" spc="20" dirty="0">
                <a:latin typeface="Trebuchet MS"/>
                <a:cs typeface="Trebuchet MS"/>
              </a:rPr>
              <a:t>a face </a:t>
            </a:r>
            <a:r>
              <a:rPr sz="1200" spc="60" dirty="0">
                <a:latin typeface="Trebuchet MS"/>
                <a:cs typeface="Trebuchet MS"/>
              </a:rPr>
              <a:t>mask </a:t>
            </a:r>
            <a:r>
              <a:rPr sz="1200" spc="45" dirty="0">
                <a:latin typeface="Trebuchet MS"/>
                <a:cs typeface="Trebuchet MS"/>
              </a:rPr>
              <a:t>and </a:t>
            </a:r>
            <a:r>
              <a:rPr sz="1200" spc="40" dirty="0">
                <a:latin typeface="Trebuchet MS"/>
                <a:cs typeface="Trebuchet MS"/>
              </a:rPr>
              <a:t>observing </a:t>
            </a:r>
            <a:r>
              <a:rPr sz="1200" spc="20" dirty="0">
                <a:latin typeface="Trebuchet MS"/>
                <a:cs typeface="Trebuchet MS"/>
              </a:rPr>
              <a:t>social </a:t>
            </a:r>
            <a:r>
              <a:rPr sz="1200" spc="5" dirty="0">
                <a:latin typeface="Trebuchet MS"/>
                <a:cs typeface="Trebuchet MS"/>
              </a:rPr>
              <a:t>distancing;  </a:t>
            </a:r>
            <a:r>
              <a:rPr sz="1200" spc="60" dirty="0">
                <a:latin typeface="Trebuchet MS"/>
                <a:cs typeface="Trebuchet MS"/>
              </a:rPr>
              <a:t>you </a:t>
            </a:r>
            <a:r>
              <a:rPr sz="1200" spc="55" dirty="0">
                <a:latin typeface="Trebuchet MS"/>
                <a:cs typeface="Trebuchet MS"/>
              </a:rPr>
              <a:t>acknowledge </a:t>
            </a:r>
            <a:r>
              <a:rPr sz="1200" spc="-20" dirty="0">
                <a:latin typeface="Trebuchet MS"/>
                <a:cs typeface="Trebuchet MS"/>
              </a:rPr>
              <a:t>that </a:t>
            </a:r>
            <a:r>
              <a:rPr sz="1200" spc="10" dirty="0">
                <a:latin typeface="Trebuchet MS"/>
                <a:cs typeface="Trebuchet MS"/>
              </a:rPr>
              <a:t>while </a:t>
            </a:r>
            <a:r>
              <a:rPr sz="1200" spc="15" dirty="0">
                <a:latin typeface="Trebuchet MS"/>
                <a:cs typeface="Trebuchet MS"/>
              </a:rPr>
              <a:t>safety </a:t>
            </a:r>
            <a:r>
              <a:rPr sz="1200" spc="50" dirty="0">
                <a:latin typeface="Trebuchet MS"/>
                <a:cs typeface="Trebuchet MS"/>
              </a:rPr>
              <a:t>measures </a:t>
            </a:r>
            <a:r>
              <a:rPr sz="1200" spc="5" dirty="0">
                <a:latin typeface="Trebuchet MS"/>
                <a:cs typeface="Trebuchet MS"/>
              </a:rPr>
              <a:t>are </a:t>
            </a:r>
            <a:r>
              <a:rPr sz="1200" spc="40" dirty="0">
                <a:latin typeface="Trebuchet MS"/>
                <a:cs typeface="Trebuchet MS"/>
              </a:rPr>
              <a:t>being </a:t>
            </a:r>
            <a:r>
              <a:rPr sz="1200" spc="10" dirty="0">
                <a:latin typeface="Trebuchet MS"/>
                <a:cs typeface="Trebuchet MS"/>
              </a:rPr>
              <a:t>taken </a:t>
            </a:r>
            <a:r>
              <a:rPr sz="1200" spc="65" dirty="0">
                <a:latin typeface="Trebuchet MS"/>
                <a:cs typeface="Trebuchet MS"/>
              </a:rPr>
              <a:t>by </a:t>
            </a:r>
            <a:r>
              <a:rPr sz="1200" spc="5" dirty="0">
                <a:latin typeface="Trebuchet MS"/>
                <a:cs typeface="Trebuchet MS"/>
              </a:rPr>
              <a:t>the church, </a:t>
            </a:r>
            <a:r>
              <a:rPr sz="1200" spc="-80" dirty="0">
                <a:latin typeface="Trebuchet MS"/>
                <a:cs typeface="Trebuchet MS"/>
              </a:rPr>
              <a:t>it </a:t>
            </a:r>
            <a:r>
              <a:rPr sz="1200" spc="25" dirty="0">
                <a:latin typeface="Trebuchet MS"/>
                <a:cs typeface="Trebuchet MS"/>
              </a:rPr>
              <a:t>cannot  guarantee </a:t>
            </a:r>
            <a:r>
              <a:rPr sz="1200" spc="5" dirty="0">
                <a:latin typeface="Trebuchet MS"/>
                <a:cs typeface="Trebuchet MS"/>
              </a:rPr>
              <a:t>the </a:t>
            </a:r>
            <a:r>
              <a:rPr sz="1200" spc="15" dirty="0">
                <a:latin typeface="Trebuchet MS"/>
                <a:cs typeface="Trebuchet MS"/>
              </a:rPr>
              <a:t>safety </a:t>
            </a:r>
            <a:r>
              <a:rPr sz="1200" spc="10" dirty="0">
                <a:latin typeface="Trebuchet MS"/>
                <a:cs typeface="Trebuchet MS"/>
              </a:rPr>
              <a:t>of </a:t>
            </a:r>
            <a:r>
              <a:rPr sz="1200" spc="30" dirty="0">
                <a:latin typeface="Trebuchet MS"/>
                <a:cs typeface="Trebuchet MS"/>
              </a:rPr>
              <a:t>every </a:t>
            </a:r>
            <a:r>
              <a:rPr sz="1200" spc="45" dirty="0">
                <a:latin typeface="Trebuchet MS"/>
                <a:cs typeface="Trebuchet MS"/>
              </a:rPr>
              <a:t>person </a:t>
            </a:r>
            <a:r>
              <a:rPr sz="1200" spc="-5" dirty="0">
                <a:latin typeface="Trebuchet MS"/>
                <a:cs typeface="Trebuchet MS"/>
              </a:rPr>
              <a:t>present. </a:t>
            </a:r>
            <a:r>
              <a:rPr sz="1200" spc="70" dirty="0">
                <a:latin typeface="Trebuchet MS"/>
                <a:cs typeface="Trebuchet MS"/>
              </a:rPr>
              <a:t>You </a:t>
            </a:r>
            <a:r>
              <a:rPr sz="1200" spc="-10" dirty="0">
                <a:latin typeface="Trebuchet MS"/>
                <a:cs typeface="Trebuchet MS"/>
              </a:rPr>
              <a:t>further </a:t>
            </a:r>
            <a:r>
              <a:rPr sz="1200" spc="35" dirty="0">
                <a:latin typeface="Trebuchet MS"/>
                <a:cs typeface="Trebuchet MS"/>
              </a:rPr>
              <a:t>acknowledge, </a:t>
            </a:r>
            <a:r>
              <a:rPr sz="1200" spc="-20" dirty="0">
                <a:latin typeface="Trebuchet MS"/>
                <a:cs typeface="Trebuchet MS"/>
              </a:rPr>
              <a:t>that </a:t>
            </a:r>
            <a:r>
              <a:rPr sz="1200" spc="10" dirty="0">
                <a:latin typeface="Trebuchet MS"/>
                <a:cs typeface="Trebuchet MS"/>
              </a:rPr>
              <a:t>while </a:t>
            </a:r>
            <a:r>
              <a:rPr sz="1200" spc="5" dirty="0">
                <a:latin typeface="Trebuchet MS"/>
                <a:cs typeface="Trebuchet MS"/>
              </a:rPr>
              <a:t>the  </a:t>
            </a:r>
            <a:r>
              <a:rPr sz="1200" spc="55" dirty="0">
                <a:latin typeface="Trebuchet MS"/>
                <a:cs typeface="Trebuchet MS"/>
              </a:rPr>
              <a:t>recommended </a:t>
            </a:r>
            <a:r>
              <a:rPr sz="1200" spc="40" dirty="0">
                <a:latin typeface="Trebuchet MS"/>
                <a:cs typeface="Trebuchet MS"/>
              </a:rPr>
              <a:t>CDC, </a:t>
            </a:r>
            <a:r>
              <a:rPr sz="1200" spc="15" dirty="0">
                <a:latin typeface="Trebuchet MS"/>
                <a:cs typeface="Trebuchet MS"/>
              </a:rPr>
              <a:t>State </a:t>
            </a:r>
            <a:r>
              <a:rPr sz="1200" spc="45" dirty="0">
                <a:latin typeface="Trebuchet MS"/>
                <a:cs typeface="Trebuchet MS"/>
              </a:rPr>
              <a:t>and </a:t>
            </a:r>
            <a:r>
              <a:rPr sz="1200" spc="40" dirty="0">
                <a:latin typeface="Trebuchet MS"/>
                <a:cs typeface="Trebuchet MS"/>
              </a:rPr>
              <a:t>Local County </a:t>
            </a:r>
            <a:r>
              <a:rPr sz="1200" spc="15" dirty="0">
                <a:latin typeface="Trebuchet MS"/>
                <a:cs typeface="Trebuchet MS"/>
              </a:rPr>
              <a:t>safety </a:t>
            </a:r>
            <a:r>
              <a:rPr sz="1200" spc="50" dirty="0">
                <a:latin typeface="Trebuchet MS"/>
                <a:cs typeface="Trebuchet MS"/>
              </a:rPr>
              <a:t>measures </a:t>
            </a:r>
            <a:r>
              <a:rPr sz="1200" spc="5" dirty="0">
                <a:latin typeface="Trebuchet MS"/>
                <a:cs typeface="Trebuchet MS"/>
              </a:rPr>
              <a:t>are </a:t>
            </a:r>
            <a:r>
              <a:rPr sz="1200" spc="40" dirty="0">
                <a:latin typeface="Trebuchet MS"/>
                <a:cs typeface="Trebuchet MS"/>
              </a:rPr>
              <a:t>being </a:t>
            </a:r>
            <a:r>
              <a:rPr sz="1200" spc="10" dirty="0">
                <a:latin typeface="Trebuchet MS"/>
                <a:cs typeface="Trebuchet MS"/>
              </a:rPr>
              <a:t>taken </a:t>
            </a:r>
            <a:r>
              <a:rPr sz="1200" spc="65" dirty="0">
                <a:latin typeface="Trebuchet MS"/>
                <a:cs typeface="Trebuchet MS"/>
              </a:rPr>
              <a:t>by </a:t>
            </a:r>
            <a:r>
              <a:rPr sz="1200" spc="5" dirty="0">
                <a:latin typeface="Trebuchet MS"/>
                <a:cs typeface="Trebuchet MS"/>
              </a:rPr>
              <a:t>the  </a:t>
            </a:r>
            <a:r>
              <a:rPr sz="1200" spc="10" dirty="0">
                <a:latin typeface="Trebuchet MS"/>
                <a:cs typeface="Trebuchet MS"/>
              </a:rPr>
              <a:t>Church,</a:t>
            </a:r>
            <a:r>
              <a:rPr sz="1200" spc="-50" dirty="0">
                <a:latin typeface="Trebuchet MS"/>
                <a:cs typeface="Trebuchet MS"/>
              </a:rPr>
              <a:t> </a:t>
            </a:r>
            <a:r>
              <a:rPr sz="1200" spc="5" dirty="0">
                <a:latin typeface="Trebuchet MS"/>
                <a:cs typeface="Trebuchet MS"/>
              </a:rPr>
              <a:t>the</a:t>
            </a:r>
            <a:r>
              <a:rPr sz="1200" spc="-45" dirty="0">
                <a:latin typeface="Trebuchet MS"/>
                <a:cs typeface="Trebuchet MS"/>
              </a:rPr>
              <a:t> </a:t>
            </a:r>
            <a:r>
              <a:rPr sz="1200" spc="15" dirty="0">
                <a:latin typeface="Trebuchet MS"/>
                <a:cs typeface="Trebuchet MS"/>
              </a:rPr>
              <a:t>parish</a:t>
            </a:r>
            <a:r>
              <a:rPr sz="1200" spc="-50" dirty="0">
                <a:latin typeface="Trebuchet MS"/>
                <a:cs typeface="Trebuchet MS"/>
              </a:rPr>
              <a:t> </a:t>
            </a:r>
            <a:r>
              <a:rPr sz="1200" spc="25" dirty="0">
                <a:latin typeface="Trebuchet MS"/>
                <a:cs typeface="Trebuchet MS"/>
              </a:rPr>
              <a:t>cannot</a:t>
            </a:r>
            <a:r>
              <a:rPr sz="1200" spc="-45" dirty="0">
                <a:latin typeface="Trebuchet MS"/>
                <a:cs typeface="Trebuchet MS"/>
              </a:rPr>
              <a:t> </a:t>
            </a:r>
            <a:r>
              <a:rPr sz="1200" spc="25" dirty="0">
                <a:latin typeface="Trebuchet MS"/>
                <a:cs typeface="Trebuchet MS"/>
              </a:rPr>
              <a:t>guarantee</a:t>
            </a:r>
            <a:r>
              <a:rPr sz="1200" spc="-45" dirty="0">
                <a:latin typeface="Trebuchet MS"/>
                <a:cs typeface="Trebuchet MS"/>
              </a:rPr>
              <a:t> </a:t>
            </a:r>
            <a:r>
              <a:rPr sz="1200" spc="-20" dirty="0">
                <a:latin typeface="Trebuchet MS"/>
                <a:cs typeface="Trebuchet MS"/>
              </a:rPr>
              <a:t>that</a:t>
            </a:r>
            <a:r>
              <a:rPr sz="1200" spc="-50" dirty="0">
                <a:latin typeface="Trebuchet MS"/>
                <a:cs typeface="Trebuchet MS"/>
              </a:rPr>
              <a:t> </a:t>
            </a:r>
            <a:r>
              <a:rPr sz="1200" spc="5" dirty="0">
                <a:latin typeface="Trebuchet MS"/>
                <a:cs typeface="Trebuchet MS"/>
              </a:rPr>
              <a:t>there</a:t>
            </a:r>
            <a:r>
              <a:rPr sz="1200" spc="-45" dirty="0">
                <a:latin typeface="Trebuchet MS"/>
                <a:cs typeface="Trebuchet MS"/>
              </a:rPr>
              <a:t> </a:t>
            </a:r>
            <a:r>
              <a:rPr sz="1200" spc="5" dirty="0">
                <a:latin typeface="Trebuchet MS"/>
                <a:cs typeface="Trebuchet MS"/>
              </a:rPr>
              <a:t>is</a:t>
            </a:r>
            <a:r>
              <a:rPr sz="1200" spc="-45" dirty="0">
                <a:latin typeface="Trebuchet MS"/>
                <a:cs typeface="Trebuchet MS"/>
              </a:rPr>
              <a:t> </a:t>
            </a:r>
            <a:r>
              <a:rPr sz="1200" spc="55" dirty="0">
                <a:latin typeface="Trebuchet MS"/>
                <a:cs typeface="Trebuchet MS"/>
              </a:rPr>
              <a:t>no</a:t>
            </a:r>
            <a:r>
              <a:rPr sz="1200" spc="-50" dirty="0">
                <a:latin typeface="Trebuchet MS"/>
                <a:cs typeface="Trebuchet MS"/>
              </a:rPr>
              <a:t> </a:t>
            </a:r>
            <a:r>
              <a:rPr sz="1200" dirty="0">
                <a:latin typeface="Trebuchet MS"/>
                <a:cs typeface="Trebuchet MS"/>
              </a:rPr>
              <a:t>risk</a:t>
            </a:r>
            <a:r>
              <a:rPr sz="1200" spc="-45" dirty="0">
                <a:latin typeface="Trebuchet MS"/>
                <a:cs typeface="Trebuchet MS"/>
              </a:rPr>
              <a:t> </a:t>
            </a:r>
            <a:r>
              <a:rPr sz="1200" spc="10" dirty="0">
                <a:latin typeface="Trebuchet MS"/>
                <a:cs typeface="Trebuchet MS"/>
              </a:rPr>
              <a:t>of</a:t>
            </a:r>
            <a:r>
              <a:rPr sz="1200" spc="-45" dirty="0">
                <a:latin typeface="Trebuchet MS"/>
                <a:cs typeface="Trebuchet MS"/>
              </a:rPr>
              <a:t> </a:t>
            </a:r>
            <a:r>
              <a:rPr sz="1200" spc="-5" dirty="0">
                <a:latin typeface="Trebuchet MS"/>
                <a:cs typeface="Trebuchet MS"/>
              </a:rPr>
              <a:t>infection</a:t>
            </a:r>
            <a:r>
              <a:rPr sz="1200" spc="-50" dirty="0">
                <a:latin typeface="Trebuchet MS"/>
                <a:cs typeface="Trebuchet MS"/>
              </a:rPr>
              <a:t> </a:t>
            </a:r>
            <a:r>
              <a:rPr sz="1200" spc="-10" dirty="0">
                <a:latin typeface="Trebuchet MS"/>
                <a:cs typeface="Trebuchet MS"/>
              </a:rPr>
              <a:t>for</a:t>
            </a:r>
            <a:r>
              <a:rPr sz="1200" spc="-45" dirty="0">
                <a:latin typeface="Trebuchet MS"/>
                <a:cs typeface="Trebuchet MS"/>
              </a:rPr>
              <a:t> </a:t>
            </a:r>
            <a:r>
              <a:rPr sz="1200" dirty="0">
                <a:latin typeface="Trebuchet MS"/>
                <a:cs typeface="Trebuchet MS"/>
              </a:rPr>
              <a:t>attendees.</a:t>
            </a:r>
            <a:r>
              <a:rPr sz="1200" spc="-45" dirty="0">
                <a:latin typeface="Trebuchet MS"/>
                <a:cs typeface="Trebuchet MS"/>
              </a:rPr>
              <a:t> If</a:t>
            </a:r>
            <a:r>
              <a:rPr sz="1200" spc="-50" dirty="0">
                <a:latin typeface="Trebuchet MS"/>
                <a:cs typeface="Trebuchet MS"/>
              </a:rPr>
              <a:t> </a:t>
            </a:r>
            <a:r>
              <a:rPr sz="1200" spc="60" dirty="0">
                <a:latin typeface="Trebuchet MS"/>
                <a:cs typeface="Trebuchet MS"/>
              </a:rPr>
              <a:t>you  </a:t>
            </a:r>
            <a:r>
              <a:rPr sz="1200" spc="5" dirty="0">
                <a:latin typeface="Trebuchet MS"/>
                <a:cs typeface="Trebuchet MS"/>
              </a:rPr>
              <a:t>are </a:t>
            </a:r>
            <a:r>
              <a:rPr sz="1200" spc="10" dirty="0">
                <a:latin typeface="Trebuchet MS"/>
                <a:cs typeface="Trebuchet MS"/>
              </a:rPr>
              <a:t>not </a:t>
            </a:r>
            <a:r>
              <a:rPr sz="1200" spc="25" dirty="0">
                <a:latin typeface="Trebuchet MS"/>
                <a:cs typeface="Trebuchet MS"/>
              </a:rPr>
              <a:t>able </a:t>
            </a:r>
            <a:r>
              <a:rPr sz="1200" spc="-5" dirty="0">
                <a:latin typeface="Trebuchet MS"/>
                <a:cs typeface="Trebuchet MS"/>
              </a:rPr>
              <a:t>to </a:t>
            </a:r>
            <a:r>
              <a:rPr sz="1200" spc="40" dirty="0">
                <a:latin typeface="Trebuchet MS"/>
                <a:cs typeface="Trebuchet MS"/>
              </a:rPr>
              <a:t>agree </a:t>
            </a:r>
            <a:r>
              <a:rPr sz="1200" spc="-5" dirty="0">
                <a:latin typeface="Trebuchet MS"/>
                <a:cs typeface="Trebuchet MS"/>
              </a:rPr>
              <a:t>to </a:t>
            </a:r>
            <a:r>
              <a:rPr sz="1200" spc="45" dirty="0">
                <a:latin typeface="Trebuchet MS"/>
                <a:cs typeface="Trebuchet MS"/>
              </a:rPr>
              <a:t>and </a:t>
            </a:r>
            <a:r>
              <a:rPr sz="1200" spc="-20" dirty="0">
                <a:latin typeface="Trebuchet MS"/>
                <a:cs typeface="Trebuchet MS"/>
              </a:rPr>
              <a:t>affirm </a:t>
            </a:r>
            <a:r>
              <a:rPr sz="1200" spc="5" dirty="0">
                <a:latin typeface="Trebuchet MS"/>
                <a:cs typeface="Trebuchet MS"/>
              </a:rPr>
              <a:t>the </a:t>
            </a:r>
            <a:r>
              <a:rPr sz="1200" spc="50" dirty="0">
                <a:latin typeface="Trebuchet MS"/>
                <a:cs typeface="Trebuchet MS"/>
              </a:rPr>
              <a:t>above </a:t>
            </a:r>
            <a:r>
              <a:rPr sz="1200" spc="5" dirty="0">
                <a:latin typeface="Trebuchet MS"/>
                <a:cs typeface="Trebuchet MS"/>
              </a:rPr>
              <a:t>statements, </a:t>
            </a:r>
            <a:r>
              <a:rPr sz="1200" spc="65" dirty="0">
                <a:latin typeface="Trebuchet MS"/>
                <a:cs typeface="Trebuchet MS"/>
              </a:rPr>
              <a:t>we </a:t>
            </a:r>
            <a:r>
              <a:rPr sz="1200" spc="50" dirty="0">
                <a:latin typeface="Trebuchet MS"/>
                <a:cs typeface="Trebuchet MS"/>
              </a:rPr>
              <a:t>ask </a:t>
            </a:r>
            <a:r>
              <a:rPr sz="1200" spc="-20" dirty="0">
                <a:latin typeface="Trebuchet MS"/>
                <a:cs typeface="Trebuchet MS"/>
              </a:rPr>
              <a:t>that </a:t>
            </a:r>
            <a:r>
              <a:rPr sz="1200" spc="60" dirty="0">
                <a:latin typeface="Trebuchet MS"/>
                <a:cs typeface="Trebuchet MS"/>
              </a:rPr>
              <a:t>you </a:t>
            </a:r>
            <a:r>
              <a:rPr sz="1200" spc="15" dirty="0">
                <a:latin typeface="Trebuchet MS"/>
                <a:cs typeface="Trebuchet MS"/>
              </a:rPr>
              <a:t>remain </a:t>
            </a:r>
            <a:r>
              <a:rPr sz="1200" spc="-30" dirty="0">
                <a:latin typeface="Trebuchet MS"/>
                <a:cs typeface="Trebuchet MS"/>
              </a:rPr>
              <a:t>at  </a:t>
            </a:r>
            <a:r>
              <a:rPr sz="1200" spc="65" dirty="0">
                <a:latin typeface="Trebuchet MS"/>
                <a:cs typeface="Trebuchet MS"/>
              </a:rPr>
              <a:t>home</a:t>
            </a:r>
            <a:r>
              <a:rPr sz="1200" spc="-60" dirty="0">
                <a:latin typeface="Trebuchet MS"/>
                <a:cs typeface="Trebuchet MS"/>
              </a:rPr>
              <a:t> </a:t>
            </a:r>
            <a:r>
              <a:rPr sz="1200" spc="-5" dirty="0">
                <a:latin typeface="Trebuchet MS"/>
                <a:cs typeface="Trebuchet MS"/>
              </a:rPr>
              <a:t>to</a:t>
            </a:r>
            <a:r>
              <a:rPr sz="1200" spc="-60" dirty="0">
                <a:latin typeface="Trebuchet MS"/>
                <a:cs typeface="Trebuchet MS"/>
              </a:rPr>
              <a:t> </a:t>
            </a:r>
            <a:r>
              <a:rPr sz="1200" spc="-5" dirty="0">
                <a:latin typeface="Trebuchet MS"/>
                <a:cs typeface="Trebuchet MS"/>
              </a:rPr>
              <a:t>participate</a:t>
            </a:r>
            <a:r>
              <a:rPr sz="1200" spc="-60" dirty="0">
                <a:latin typeface="Trebuchet MS"/>
                <a:cs typeface="Trebuchet MS"/>
              </a:rPr>
              <a:t> </a:t>
            </a:r>
            <a:r>
              <a:rPr sz="1200" spc="-20" dirty="0">
                <a:latin typeface="Trebuchet MS"/>
                <a:cs typeface="Trebuchet MS"/>
              </a:rPr>
              <a:t>in</a:t>
            </a:r>
            <a:r>
              <a:rPr sz="1200" spc="-60" dirty="0">
                <a:latin typeface="Trebuchet MS"/>
                <a:cs typeface="Trebuchet MS"/>
              </a:rPr>
              <a:t> </a:t>
            </a:r>
            <a:r>
              <a:rPr sz="1200" spc="5" dirty="0">
                <a:latin typeface="Trebuchet MS"/>
                <a:cs typeface="Trebuchet MS"/>
              </a:rPr>
              <a:t>the</a:t>
            </a:r>
            <a:r>
              <a:rPr sz="1200" spc="-60" dirty="0">
                <a:latin typeface="Trebuchet MS"/>
                <a:cs typeface="Trebuchet MS"/>
              </a:rPr>
              <a:t> </a:t>
            </a:r>
            <a:r>
              <a:rPr sz="1200" spc="20" dirty="0">
                <a:latin typeface="Trebuchet MS"/>
                <a:cs typeface="Trebuchet MS"/>
              </a:rPr>
              <a:t>live-streaming</a:t>
            </a:r>
            <a:r>
              <a:rPr sz="1200" spc="-60" dirty="0">
                <a:latin typeface="Trebuchet MS"/>
                <a:cs typeface="Trebuchet MS"/>
              </a:rPr>
              <a:t> </a:t>
            </a:r>
            <a:r>
              <a:rPr sz="1200" spc="5" dirty="0">
                <a:latin typeface="Trebuchet MS"/>
                <a:cs typeface="Trebuchet MS"/>
              </a:rPr>
              <a:t>services.</a:t>
            </a:r>
            <a:endParaRPr sz="1200" dirty="0">
              <a:latin typeface="Trebuchet MS"/>
              <a:cs typeface="Trebuchet MS"/>
            </a:endParaRPr>
          </a:p>
        </p:txBody>
      </p:sp>
      <p:sp>
        <p:nvSpPr>
          <p:cNvPr id="69" name="object 69"/>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4</a:t>
            </a:fld>
            <a:endParaRPr spc="105" dirty="0"/>
          </a:p>
        </p:txBody>
      </p:sp>
      <p:sp>
        <p:nvSpPr>
          <p:cNvPr id="68" name="object 68"/>
          <p:cNvSpPr txBox="1"/>
          <p:nvPr/>
        </p:nvSpPr>
        <p:spPr>
          <a:xfrm>
            <a:off x="7282893" y="2864231"/>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3578" y="8368366"/>
            <a:ext cx="1800224" cy="1009649"/>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101750" y="3"/>
            <a:ext cx="671195" cy="10058400"/>
          </a:xfrm>
          <a:custGeom>
            <a:avLst/>
            <a:gdLst/>
            <a:ahLst/>
            <a:cxnLst/>
            <a:rect l="l" t="t" r="r" b="b"/>
            <a:pathLst>
              <a:path w="671195" h="10058400">
                <a:moveTo>
                  <a:pt x="0" y="0"/>
                </a:moveTo>
                <a:lnTo>
                  <a:pt x="0" y="10058395"/>
                </a:lnTo>
                <a:lnTo>
                  <a:pt x="670649" y="10058395"/>
                </a:lnTo>
                <a:lnTo>
                  <a:pt x="670649" y="0"/>
                </a:lnTo>
                <a:lnTo>
                  <a:pt x="0" y="0"/>
                </a:lnTo>
                <a:close/>
              </a:path>
            </a:pathLst>
          </a:custGeom>
          <a:solidFill>
            <a:srgbClr val="FFD058"/>
          </a:solidFill>
        </p:spPr>
        <p:txBody>
          <a:bodyPr wrap="square" lIns="0" tIns="0" rIns="0" bIns="0" rtlCol="0"/>
          <a:lstStyle/>
          <a:p>
            <a:endParaRPr dirty="0"/>
          </a:p>
        </p:txBody>
      </p:sp>
      <p:sp>
        <p:nvSpPr>
          <p:cNvPr id="4" name="object 4"/>
          <p:cNvSpPr/>
          <p:nvPr/>
        </p:nvSpPr>
        <p:spPr>
          <a:xfrm>
            <a:off x="271662" y="2"/>
            <a:ext cx="1181100" cy="1360805"/>
          </a:xfrm>
          <a:custGeom>
            <a:avLst/>
            <a:gdLst/>
            <a:ahLst/>
            <a:cxnLst/>
            <a:rect l="l" t="t" r="r" b="b"/>
            <a:pathLst>
              <a:path w="1181100" h="1360805">
                <a:moveTo>
                  <a:pt x="0" y="0"/>
                </a:moveTo>
                <a:lnTo>
                  <a:pt x="1181099" y="0"/>
                </a:lnTo>
                <a:lnTo>
                  <a:pt x="1181099" y="1360794"/>
                </a:lnTo>
                <a:lnTo>
                  <a:pt x="0" y="1360794"/>
                </a:lnTo>
                <a:lnTo>
                  <a:pt x="0" y="0"/>
                </a:lnTo>
                <a:close/>
              </a:path>
            </a:pathLst>
          </a:custGeom>
          <a:solidFill>
            <a:srgbClr val="FFD058"/>
          </a:solidFill>
        </p:spPr>
        <p:txBody>
          <a:bodyPr wrap="square" lIns="0" tIns="0" rIns="0" bIns="0" rtlCol="0"/>
          <a:lstStyle/>
          <a:p>
            <a:endParaRPr dirty="0"/>
          </a:p>
        </p:txBody>
      </p:sp>
      <p:sp>
        <p:nvSpPr>
          <p:cNvPr id="5" name="object 5"/>
          <p:cNvSpPr/>
          <p:nvPr/>
        </p:nvSpPr>
        <p:spPr>
          <a:xfrm>
            <a:off x="570387" y="462013"/>
            <a:ext cx="131445" cy="131445"/>
          </a:xfrm>
          <a:custGeom>
            <a:avLst/>
            <a:gdLst/>
            <a:ahLst/>
            <a:cxnLst/>
            <a:rect l="l" t="t" r="r" b="b"/>
            <a:pathLst>
              <a:path w="131445"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6" name="object 6"/>
          <p:cNvSpPr/>
          <p:nvPr/>
        </p:nvSpPr>
        <p:spPr>
          <a:xfrm>
            <a:off x="562480" y="918102"/>
            <a:ext cx="131445" cy="131445"/>
          </a:xfrm>
          <a:custGeom>
            <a:avLst/>
            <a:gdLst/>
            <a:ahLst/>
            <a:cxnLst/>
            <a:rect l="l" t="t" r="r" b="b"/>
            <a:pathLst>
              <a:path w="131445"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7" name="object 7"/>
          <p:cNvSpPr/>
          <p:nvPr/>
        </p:nvSpPr>
        <p:spPr>
          <a:xfrm>
            <a:off x="1018583" y="925989"/>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8" name="object 8"/>
          <p:cNvSpPr/>
          <p:nvPr/>
        </p:nvSpPr>
        <p:spPr>
          <a:xfrm>
            <a:off x="1026470" y="469894"/>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9" name="object 9"/>
          <p:cNvSpPr/>
          <p:nvPr/>
        </p:nvSpPr>
        <p:spPr>
          <a:xfrm>
            <a:off x="831440" y="549810"/>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10" name="object 10"/>
          <p:cNvSpPr/>
          <p:nvPr/>
        </p:nvSpPr>
        <p:spPr>
          <a:xfrm>
            <a:off x="650283" y="725320"/>
            <a:ext cx="93980" cy="63500"/>
          </a:xfrm>
          <a:custGeom>
            <a:avLst/>
            <a:gdLst/>
            <a:ahLst/>
            <a:cxnLst/>
            <a:rect l="l" t="t" r="r" b="b"/>
            <a:pathLst>
              <a:path w="93979"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11" name="object 11"/>
          <p:cNvSpPr/>
          <p:nvPr/>
        </p:nvSpPr>
        <p:spPr>
          <a:xfrm>
            <a:off x="825803" y="875664"/>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12" name="object 12"/>
          <p:cNvSpPr/>
          <p:nvPr/>
        </p:nvSpPr>
        <p:spPr>
          <a:xfrm>
            <a:off x="976136" y="730962"/>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13" name="object 13"/>
          <p:cNvSpPr/>
          <p:nvPr/>
        </p:nvSpPr>
        <p:spPr>
          <a:xfrm>
            <a:off x="475156" y="826230"/>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14" name="object 14"/>
          <p:cNvSpPr/>
          <p:nvPr/>
        </p:nvSpPr>
        <p:spPr>
          <a:xfrm>
            <a:off x="926702" y="973513"/>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15" name="object 15"/>
          <p:cNvSpPr/>
          <p:nvPr/>
        </p:nvSpPr>
        <p:spPr>
          <a:xfrm>
            <a:off x="1073994" y="578193"/>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16" name="object 16"/>
          <p:cNvSpPr/>
          <p:nvPr/>
        </p:nvSpPr>
        <p:spPr>
          <a:xfrm>
            <a:off x="678669" y="374678"/>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17" name="object 17"/>
          <p:cNvSpPr/>
          <p:nvPr/>
        </p:nvSpPr>
        <p:spPr>
          <a:xfrm>
            <a:off x="666868" y="664356"/>
            <a:ext cx="86995" cy="58419"/>
          </a:xfrm>
          <a:custGeom>
            <a:avLst/>
            <a:gdLst/>
            <a:ahLst/>
            <a:cxnLst/>
            <a:rect l="l" t="t" r="r" b="b"/>
            <a:pathLst>
              <a:path w="86995"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18" name="object 18"/>
          <p:cNvSpPr/>
          <p:nvPr/>
        </p:nvSpPr>
        <p:spPr>
          <a:xfrm>
            <a:off x="764830" y="866013"/>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19" name="object 19"/>
          <p:cNvSpPr/>
          <p:nvPr/>
        </p:nvSpPr>
        <p:spPr>
          <a:xfrm>
            <a:off x="966485" y="796578"/>
            <a:ext cx="86995" cy="58419"/>
          </a:xfrm>
          <a:custGeom>
            <a:avLst/>
            <a:gdLst/>
            <a:ahLst/>
            <a:cxnLst/>
            <a:rect l="l" t="t" r="r" b="b"/>
            <a:pathLst>
              <a:path w="86994" h="58419">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20" name="object 20"/>
          <p:cNvSpPr/>
          <p:nvPr/>
        </p:nvSpPr>
        <p:spPr>
          <a:xfrm>
            <a:off x="897052" y="566390"/>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21" name="object 21"/>
          <p:cNvSpPr/>
          <p:nvPr/>
        </p:nvSpPr>
        <p:spPr>
          <a:xfrm>
            <a:off x="786603" y="684118"/>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22" name="object 22"/>
          <p:cNvSpPr/>
          <p:nvPr/>
        </p:nvSpPr>
        <p:spPr>
          <a:xfrm>
            <a:off x="784590" y="799797"/>
            <a:ext cx="33655" cy="33655"/>
          </a:xfrm>
          <a:custGeom>
            <a:avLst/>
            <a:gdLst/>
            <a:ahLst/>
            <a:cxnLst/>
            <a:rect l="l" t="t" r="r" b="b"/>
            <a:pathLst>
              <a:path w="33655" h="33655">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23" name="object 23"/>
          <p:cNvSpPr/>
          <p:nvPr/>
        </p:nvSpPr>
        <p:spPr>
          <a:xfrm>
            <a:off x="900271" y="801789"/>
            <a:ext cx="33655" cy="33655"/>
          </a:xfrm>
          <a:custGeom>
            <a:avLst/>
            <a:gdLst/>
            <a:ahLst/>
            <a:cxnLst/>
            <a:rect l="l" t="t" r="r" b="b"/>
            <a:pathLst>
              <a:path w="33655" h="33655">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24" name="object 24"/>
          <p:cNvSpPr/>
          <p:nvPr/>
        </p:nvSpPr>
        <p:spPr>
          <a:xfrm>
            <a:off x="902275" y="686121"/>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25" name="object 25"/>
          <p:cNvSpPr/>
          <p:nvPr/>
        </p:nvSpPr>
        <p:spPr>
          <a:xfrm>
            <a:off x="852809" y="706383"/>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26" name="object 26"/>
          <p:cNvSpPr/>
          <p:nvPr/>
        </p:nvSpPr>
        <p:spPr>
          <a:xfrm>
            <a:off x="806863" y="750899"/>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27" name="object 27"/>
          <p:cNvSpPr/>
          <p:nvPr/>
        </p:nvSpPr>
        <p:spPr>
          <a:xfrm>
            <a:off x="851377" y="789023"/>
            <a:ext cx="16510" cy="24130"/>
          </a:xfrm>
          <a:custGeom>
            <a:avLst/>
            <a:gdLst/>
            <a:ahLst/>
            <a:cxnLst/>
            <a:rect l="l" t="t" r="r" b="b"/>
            <a:pathLst>
              <a:path w="16509" h="24130">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28" name="object 28"/>
          <p:cNvSpPr/>
          <p:nvPr/>
        </p:nvSpPr>
        <p:spPr>
          <a:xfrm>
            <a:off x="889507" y="752331"/>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29" name="object 29"/>
          <p:cNvSpPr/>
          <p:nvPr/>
        </p:nvSpPr>
        <p:spPr>
          <a:xfrm>
            <a:off x="762453" y="776486"/>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30" name="object 30"/>
          <p:cNvSpPr/>
          <p:nvPr/>
        </p:nvSpPr>
        <p:spPr>
          <a:xfrm>
            <a:off x="876970" y="813849"/>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31" name="object 31"/>
          <p:cNvSpPr/>
          <p:nvPr/>
        </p:nvSpPr>
        <p:spPr>
          <a:xfrm>
            <a:off x="914320" y="713586"/>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32" name="object 32"/>
          <p:cNvSpPr/>
          <p:nvPr/>
        </p:nvSpPr>
        <p:spPr>
          <a:xfrm>
            <a:off x="814066" y="661970"/>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33" name="object 33"/>
          <p:cNvSpPr/>
          <p:nvPr/>
        </p:nvSpPr>
        <p:spPr>
          <a:xfrm>
            <a:off x="811066" y="735439"/>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34" name="object 34"/>
          <p:cNvSpPr/>
          <p:nvPr/>
        </p:nvSpPr>
        <p:spPr>
          <a:xfrm>
            <a:off x="835913" y="786575"/>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35" name="object 35"/>
          <p:cNvSpPr/>
          <p:nvPr/>
        </p:nvSpPr>
        <p:spPr>
          <a:xfrm>
            <a:off x="887057" y="768971"/>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36" name="object 36"/>
          <p:cNvSpPr/>
          <p:nvPr/>
        </p:nvSpPr>
        <p:spPr>
          <a:xfrm>
            <a:off x="869445" y="710592"/>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37" name="object 37"/>
          <p:cNvSpPr/>
          <p:nvPr/>
        </p:nvSpPr>
        <p:spPr>
          <a:xfrm>
            <a:off x="803397" y="344336"/>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38" name="object 38"/>
          <p:cNvSpPr/>
          <p:nvPr/>
        </p:nvSpPr>
        <p:spPr>
          <a:xfrm>
            <a:off x="444810" y="691751"/>
            <a:ext cx="186055" cy="125095"/>
          </a:xfrm>
          <a:custGeom>
            <a:avLst/>
            <a:gdLst/>
            <a:ahLst/>
            <a:cxnLst/>
            <a:rect l="l" t="t" r="r" b="b"/>
            <a:pathLst>
              <a:path w="186054" h="125094">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39" name="object 39"/>
          <p:cNvSpPr/>
          <p:nvPr/>
        </p:nvSpPr>
        <p:spPr>
          <a:xfrm>
            <a:off x="792239" y="989339"/>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40" name="object 40"/>
          <p:cNvSpPr/>
          <p:nvPr/>
        </p:nvSpPr>
        <p:spPr>
          <a:xfrm>
            <a:off x="1089822" y="702917"/>
            <a:ext cx="186055" cy="125095"/>
          </a:xfrm>
          <a:custGeom>
            <a:avLst/>
            <a:gdLst/>
            <a:ahLst/>
            <a:cxnLst/>
            <a:rect l="l" t="t" r="r" b="b"/>
            <a:pathLst>
              <a:path w="186055" h="125094">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41" name="object 41"/>
          <p:cNvSpPr/>
          <p:nvPr/>
        </p:nvSpPr>
        <p:spPr>
          <a:xfrm>
            <a:off x="713725" y="609257"/>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42" name="object 42"/>
          <p:cNvSpPr/>
          <p:nvPr/>
        </p:nvSpPr>
        <p:spPr>
          <a:xfrm>
            <a:off x="709731" y="839674"/>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43" name="object 43"/>
          <p:cNvSpPr/>
          <p:nvPr/>
        </p:nvSpPr>
        <p:spPr>
          <a:xfrm>
            <a:off x="940156" y="843656"/>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44" name="object 44"/>
          <p:cNvSpPr/>
          <p:nvPr/>
        </p:nvSpPr>
        <p:spPr>
          <a:xfrm>
            <a:off x="944138" y="613238"/>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45" name="object 45"/>
          <p:cNvSpPr/>
          <p:nvPr/>
        </p:nvSpPr>
        <p:spPr>
          <a:xfrm>
            <a:off x="477636" y="571080"/>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46" name="object 46"/>
          <p:cNvSpPr/>
          <p:nvPr/>
        </p:nvSpPr>
        <p:spPr>
          <a:xfrm>
            <a:off x="671548" y="970242"/>
            <a:ext cx="115570" cy="172085"/>
          </a:xfrm>
          <a:custGeom>
            <a:avLst/>
            <a:gdLst/>
            <a:ahLst/>
            <a:cxnLst/>
            <a:rect l="l" t="t" r="r" b="b"/>
            <a:pathLst>
              <a:path w="115570"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47" name="object 47"/>
          <p:cNvSpPr/>
          <p:nvPr/>
        </p:nvSpPr>
        <p:spPr>
          <a:xfrm>
            <a:off x="1070716" y="832823"/>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48" name="object 48"/>
          <p:cNvSpPr/>
          <p:nvPr/>
        </p:nvSpPr>
        <p:spPr>
          <a:xfrm>
            <a:off x="933287" y="377152"/>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49" name="object 49"/>
          <p:cNvSpPr/>
          <p:nvPr/>
        </p:nvSpPr>
        <p:spPr>
          <a:xfrm>
            <a:off x="665621" y="793260"/>
            <a:ext cx="86995" cy="58419"/>
          </a:xfrm>
          <a:custGeom>
            <a:avLst/>
            <a:gdLst/>
            <a:ahLst/>
            <a:cxnLst/>
            <a:rect l="l" t="t" r="r" b="b"/>
            <a:pathLst>
              <a:path w="86995" h="58419">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50" name="object 50"/>
          <p:cNvSpPr/>
          <p:nvPr/>
        </p:nvSpPr>
        <p:spPr>
          <a:xfrm>
            <a:off x="893732" y="867661"/>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51" name="object 51"/>
          <p:cNvSpPr/>
          <p:nvPr/>
        </p:nvSpPr>
        <p:spPr>
          <a:xfrm>
            <a:off x="968145" y="667948"/>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52" name="object 52"/>
          <p:cNvSpPr/>
          <p:nvPr/>
        </p:nvSpPr>
        <p:spPr>
          <a:xfrm>
            <a:off x="768422" y="565128"/>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53" name="object 53"/>
          <p:cNvSpPr/>
          <p:nvPr/>
        </p:nvSpPr>
        <p:spPr>
          <a:xfrm>
            <a:off x="845700" y="654275"/>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54" name="object 54"/>
          <p:cNvSpPr/>
          <p:nvPr/>
        </p:nvSpPr>
        <p:spPr>
          <a:xfrm>
            <a:off x="754753" y="742382"/>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55" name="object 55"/>
          <p:cNvSpPr/>
          <p:nvPr/>
        </p:nvSpPr>
        <p:spPr>
          <a:xfrm>
            <a:off x="842865" y="817853"/>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56" name="object 56"/>
          <p:cNvSpPr/>
          <p:nvPr/>
        </p:nvSpPr>
        <p:spPr>
          <a:xfrm>
            <a:off x="918339" y="745216"/>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57" name="object 57"/>
          <p:cNvSpPr/>
          <p:nvPr/>
        </p:nvSpPr>
        <p:spPr>
          <a:xfrm>
            <a:off x="763076" y="711782"/>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58" name="object 58"/>
          <p:cNvSpPr/>
          <p:nvPr/>
        </p:nvSpPr>
        <p:spPr>
          <a:xfrm>
            <a:off x="812260" y="813018"/>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59" name="object 59"/>
          <p:cNvSpPr/>
          <p:nvPr/>
        </p:nvSpPr>
        <p:spPr>
          <a:xfrm>
            <a:off x="913492" y="778168"/>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60" name="object 60"/>
          <p:cNvSpPr/>
          <p:nvPr/>
        </p:nvSpPr>
        <p:spPr>
          <a:xfrm>
            <a:off x="878642" y="662598"/>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61" name="object 61"/>
          <p:cNvSpPr/>
          <p:nvPr/>
        </p:nvSpPr>
        <p:spPr>
          <a:xfrm>
            <a:off x="810755" y="768133"/>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62" name="object 62"/>
          <p:cNvSpPr/>
          <p:nvPr/>
        </p:nvSpPr>
        <p:spPr>
          <a:xfrm>
            <a:off x="868607" y="787001"/>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63" name="object 63"/>
          <p:cNvSpPr/>
          <p:nvPr/>
        </p:nvSpPr>
        <p:spPr>
          <a:xfrm>
            <a:off x="887471" y="736347"/>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64" name="object 64"/>
          <p:cNvSpPr/>
          <p:nvPr/>
        </p:nvSpPr>
        <p:spPr>
          <a:xfrm>
            <a:off x="836825" y="710272"/>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65" name="object 65"/>
          <p:cNvSpPr/>
          <p:nvPr/>
        </p:nvSpPr>
        <p:spPr>
          <a:xfrm>
            <a:off x="5353463" y="3481309"/>
            <a:ext cx="1314449" cy="990599"/>
          </a:xfrm>
          <a:prstGeom prst="rect">
            <a:avLst/>
          </a:prstGeom>
          <a:blipFill>
            <a:blip r:embed="rId3" cstate="print"/>
            <a:stretch>
              <a:fillRect/>
            </a:stretch>
          </a:blipFill>
        </p:spPr>
        <p:txBody>
          <a:bodyPr wrap="square" lIns="0" tIns="0" rIns="0" bIns="0" rtlCol="0"/>
          <a:lstStyle/>
          <a:p>
            <a:endParaRPr dirty="0"/>
          </a:p>
        </p:txBody>
      </p:sp>
      <p:sp>
        <p:nvSpPr>
          <p:cNvPr id="66" name="object 66"/>
          <p:cNvSpPr/>
          <p:nvPr/>
        </p:nvSpPr>
        <p:spPr>
          <a:xfrm>
            <a:off x="5463144" y="6425904"/>
            <a:ext cx="1314449" cy="1314449"/>
          </a:xfrm>
          <a:prstGeom prst="rect">
            <a:avLst/>
          </a:prstGeom>
          <a:blipFill>
            <a:blip r:embed="rId4" cstate="print"/>
            <a:stretch>
              <a:fillRect/>
            </a:stretch>
          </a:blipFill>
        </p:spPr>
        <p:txBody>
          <a:bodyPr wrap="square" lIns="0" tIns="0" rIns="0" bIns="0" rtlCol="0"/>
          <a:lstStyle/>
          <a:p>
            <a:endParaRPr dirty="0"/>
          </a:p>
        </p:txBody>
      </p:sp>
      <p:sp>
        <p:nvSpPr>
          <p:cNvPr id="67" name="object 67"/>
          <p:cNvSpPr/>
          <p:nvPr/>
        </p:nvSpPr>
        <p:spPr>
          <a:xfrm>
            <a:off x="821937" y="2095422"/>
            <a:ext cx="866774" cy="866774"/>
          </a:xfrm>
          <a:prstGeom prst="rect">
            <a:avLst/>
          </a:prstGeom>
          <a:blipFill>
            <a:blip r:embed="rId5" cstate="print"/>
            <a:stretch>
              <a:fillRect/>
            </a:stretch>
          </a:blipFill>
        </p:spPr>
        <p:txBody>
          <a:bodyPr wrap="square" lIns="0" tIns="0" rIns="0" bIns="0" rtlCol="0"/>
          <a:lstStyle/>
          <a:p>
            <a:endParaRPr dirty="0"/>
          </a:p>
        </p:txBody>
      </p:sp>
      <p:sp>
        <p:nvSpPr>
          <p:cNvPr id="68" name="object 68"/>
          <p:cNvSpPr/>
          <p:nvPr/>
        </p:nvSpPr>
        <p:spPr>
          <a:xfrm>
            <a:off x="824470" y="5021596"/>
            <a:ext cx="1003935" cy="914400"/>
          </a:xfrm>
          <a:custGeom>
            <a:avLst/>
            <a:gdLst/>
            <a:ahLst/>
            <a:cxnLst/>
            <a:rect l="l" t="t" r="r" b="b"/>
            <a:pathLst>
              <a:path w="1003935" h="914400">
                <a:moveTo>
                  <a:pt x="982975" y="914401"/>
                </a:moveTo>
                <a:lnTo>
                  <a:pt x="21362" y="914401"/>
                </a:lnTo>
                <a:lnTo>
                  <a:pt x="10281" y="911328"/>
                </a:lnTo>
                <a:lnTo>
                  <a:pt x="2843" y="903497"/>
                </a:lnTo>
                <a:lnTo>
                  <a:pt x="0" y="892991"/>
                </a:lnTo>
                <a:lnTo>
                  <a:pt x="2705" y="881896"/>
                </a:lnTo>
                <a:lnTo>
                  <a:pt x="474626" y="10539"/>
                </a:lnTo>
                <a:lnTo>
                  <a:pt x="482612" y="2585"/>
                </a:lnTo>
                <a:lnTo>
                  <a:pt x="493249" y="0"/>
                </a:lnTo>
                <a:lnTo>
                  <a:pt x="503904" y="2684"/>
                </a:lnTo>
                <a:lnTo>
                  <a:pt x="511941" y="10539"/>
                </a:lnTo>
                <a:lnTo>
                  <a:pt x="524192" y="32340"/>
                </a:lnTo>
                <a:lnTo>
                  <a:pt x="474626" y="32340"/>
                </a:lnTo>
                <a:lnTo>
                  <a:pt x="493628" y="66151"/>
                </a:lnTo>
                <a:lnTo>
                  <a:pt x="57624" y="871189"/>
                </a:lnTo>
                <a:lnTo>
                  <a:pt x="21362" y="871189"/>
                </a:lnTo>
                <a:lnTo>
                  <a:pt x="40019" y="903694"/>
                </a:lnTo>
                <a:lnTo>
                  <a:pt x="964322" y="903694"/>
                </a:lnTo>
                <a:lnTo>
                  <a:pt x="977829" y="913955"/>
                </a:lnTo>
                <a:lnTo>
                  <a:pt x="984010" y="913955"/>
                </a:lnTo>
                <a:lnTo>
                  <a:pt x="982975" y="914401"/>
                </a:lnTo>
                <a:close/>
              </a:path>
              <a:path w="1003935" h="914400">
                <a:moveTo>
                  <a:pt x="493628" y="66151"/>
                </a:moveTo>
                <a:lnTo>
                  <a:pt x="474626" y="32340"/>
                </a:lnTo>
                <a:lnTo>
                  <a:pt x="511940" y="32340"/>
                </a:lnTo>
                <a:lnTo>
                  <a:pt x="493628" y="66151"/>
                </a:lnTo>
                <a:close/>
              </a:path>
              <a:path w="1003935" h="914400">
                <a:moveTo>
                  <a:pt x="977829" y="913955"/>
                </a:moveTo>
                <a:lnTo>
                  <a:pt x="964322" y="903694"/>
                </a:lnTo>
                <a:lnTo>
                  <a:pt x="493628" y="66151"/>
                </a:lnTo>
                <a:lnTo>
                  <a:pt x="511940" y="32340"/>
                </a:lnTo>
                <a:lnTo>
                  <a:pt x="524192" y="32340"/>
                </a:lnTo>
                <a:lnTo>
                  <a:pt x="995604" y="871189"/>
                </a:lnTo>
                <a:lnTo>
                  <a:pt x="982975" y="871189"/>
                </a:lnTo>
                <a:lnTo>
                  <a:pt x="998647" y="877941"/>
                </a:lnTo>
                <a:lnTo>
                  <a:pt x="1002331" y="888417"/>
                </a:lnTo>
                <a:lnTo>
                  <a:pt x="1003059" y="895103"/>
                </a:lnTo>
                <a:lnTo>
                  <a:pt x="1000444" y="902540"/>
                </a:lnTo>
                <a:lnTo>
                  <a:pt x="994607" y="909389"/>
                </a:lnTo>
                <a:lnTo>
                  <a:pt x="988914" y="911842"/>
                </a:lnTo>
                <a:lnTo>
                  <a:pt x="977829" y="913955"/>
                </a:lnTo>
                <a:close/>
              </a:path>
              <a:path w="1003935" h="914400">
                <a:moveTo>
                  <a:pt x="40019" y="903694"/>
                </a:moveTo>
                <a:lnTo>
                  <a:pt x="21362" y="871189"/>
                </a:lnTo>
                <a:lnTo>
                  <a:pt x="57624" y="871189"/>
                </a:lnTo>
                <a:lnTo>
                  <a:pt x="40019" y="903694"/>
                </a:lnTo>
                <a:close/>
              </a:path>
              <a:path w="1003935" h="914400">
                <a:moveTo>
                  <a:pt x="964322" y="903694"/>
                </a:moveTo>
                <a:lnTo>
                  <a:pt x="40019" y="903694"/>
                </a:lnTo>
                <a:lnTo>
                  <a:pt x="57624" y="871189"/>
                </a:lnTo>
                <a:lnTo>
                  <a:pt x="946055" y="871189"/>
                </a:lnTo>
                <a:lnTo>
                  <a:pt x="964322" y="903694"/>
                </a:lnTo>
                <a:close/>
              </a:path>
              <a:path w="1003935" h="914400">
                <a:moveTo>
                  <a:pt x="1002331" y="888417"/>
                </a:moveTo>
                <a:lnTo>
                  <a:pt x="998647" y="877941"/>
                </a:lnTo>
                <a:lnTo>
                  <a:pt x="982975" y="871189"/>
                </a:lnTo>
                <a:lnTo>
                  <a:pt x="995604" y="871189"/>
                </a:lnTo>
                <a:lnTo>
                  <a:pt x="1001621" y="881896"/>
                </a:lnTo>
                <a:lnTo>
                  <a:pt x="1002331" y="888417"/>
                </a:lnTo>
                <a:close/>
              </a:path>
              <a:path w="1003935" h="914400">
                <a:moveTo>
                  <a:pt x="1003059" y="895103"/>
                </a:moveTo>
                <a:lnTo>
                  <a:pt x="1002331" y="888417"/>
                </a:lnTo>
                <a:lnTo>
                  <a:pt x="1003871" y="892795"/>
                </a:lnTo>
                <a:lnTo>
                  <a:pt x="1003059" y="895103"/>
                </a:lnTo>
                <a:close/>
              </a:path>
              <a:path w="1003935" h="914400">
                <a:moveTo>
                  <a:pt x="1000444" y="902540"/>
                </a:moveTo>
                <a:lnTo>
                  <a:pt x="1003059" y="895103"/>
                </a:lnTo>
                <a:lnTo>
                  <a:pt x="1003481" y="898976"/>
                </a:lnTo>
                <a:lnTo>
                  <a:pt x="1000444" y="902540"/>
                </a:lnTo>
                <a:close/>
              </a:path>
              <a:path w="1003935" h="914400">
                <a:moveTo>
                  <a:pt x="994607" y="909389"/>
                </a:moveTo>
                <a:lnTo>
                  <a:pt x="1000444" y="902540"/>
                </a:lnTo>
                <a:lnTo>
                  <a:pt x="998647" y="907649"/>
                </a:lnTo>
                <a:lnTo>
                  <a:pt x="994607" y="909389"/>
                </a:lnTo>
                <a:close/>
              </a:path>
              <a:path w="1003935" h="914400">
                <a:moveTo>
                  <a:pt x="988914" y="911842"/>
                </a:moveTo>
                <a:lnTo>
                  <a:pt x="994607" y="909389"/>
                </a:lnTo>
                <a:lnTo>
                  <a:pt x="993216" y="911022"/>
                </a:lnTo>
                <a:lnTo>
                  <a:pt x="988914" y="911842"/>
                </a:lnTo>
                <a:close/>
              </a:path>
              <a:path w="1003935" h="914400">
                <a:moveTo>
                  <a:pt x="984010" y="913955"/>
                </a:moveTo>
                <a:lnTo>
                  <a:pt x="977829" y="913955"/>
                </a:lnTo>
                <a:lnTo>
                  <a:pt x="988914" y="911842"/>
                </a:lnTo>
                <a:lnTo>
                  <a:pt x="984010" y="913955"/>
                </a:lnTo>
                <a:close/>
              </a:path>
            </a:pathLst>
          </a:custGeom>
          <a:solidFill>
            <a:srgbClr val="E9823C"/>
          </a:solidFill>
        </p:spPr>
        <p:txBody>
          <a:bodyPr wrap="square" lIns="0" tIns="0" rIns="0" bIns="0" rtlCol="0"/>
          <a:lstStyle/>
          <a:p>
            <a:endParaRPr dirty="0"/>
          </a:p>
        </p:txBody>
      </p:sp>
      <p:sp>
        <p:nvSpPr>
          <p:cNvPr id="69" name="object 69"/>
          <p:cNvSpPr/>
          <p:nvPr/>
        </p:nvSpPr>
        <p:spPr>
          <a:xfrm>
            <a:off x="1261878" y="5705698"/>
            <a:ext cx="125603" cy="125586"/>
          </a:xfrm>
          <a:prstGeom prst="rect">
            <a:avLst/>
          </a:prstGeom>
          <a:blipFill>
            <a:blip r:embed="rId6" cstate="print"/>
            <a:stretch>
              <a:fillRect/>
            </a:stretch>
          </a:blipFill>
        </p:spPr>
        <p:txBody>
          <a:bodyPr wrap="square" lIns="0" tIns="0" rIns="0" bIns="0" rtlCol="0"/>
          <a:lstStyle/>
          <a:p>
            <a:endParaRPr dirty="0"/>
          </a:p>
        </p:txBody>
      </p:sp>
      <p:sp>
        <p:nvSpPr>
          <p:cNvPr id="70" name="object 70"/>
          <p:cNvSpPr/>
          <p:nvPr/>
        </p:nvSpPr>
        <p:spPr>
          <a:xfrm>
            <a:off x="1253243" y="5361202"/>
            <a:ext cx="142875" cy="293370"/>
          </a:xfrm>
          <a:custGeom>
            <a:avLst/>
            <a:gdLst/>
            <a:ahLst/>
            <a:cxnLst/>
            <a:rect l="l" t="t" r="r" b="b"/>
            <a:pathLst>
              <a:path w="142875" h="293370">
                <a:moveTo>
                  <a:pt x="110901" y="293068"/>
                </a:moveTo>
                <a:lnTo>
                  <a:pt x="30828" y="293068"/>
                </a:lnTo>
                <a:lnTo>
                  <a:pt x="22409" y="291346"/>
                </a:lnTo>
                <a:lnTo>
                  <a:pt x="15652" y="286677"/>
                </a:lnTo>
                <a:lnTo>
                  <a:pt x="11084" y="279803"/>
                </a:lnTo>
                <a:lnTo>
                  <a:pt x="9227" y="271467"/>
                </a:lnTo>
                <a:lnTo>
                  <a:pt x="0" y="21603"/>
                </a:lnTo>
                <a:lnTo>
                  <a:pt x="1580" y="13261"/>
                </a:lnTo>
                <a:lnTo>
                  <a:pt x="6343" y="6386"/>
                </a:lnTo>
                <a:lnTo>
                  <a:pt x="13336" y="1719"/>
                </a:lnTo>
                <a:lnTo>
                  <a:pt x="21606" y="0"/>
                </a:lnTo>
                <a:lnTo>
                  <a:pt x="120676" y="0"/>
                </a:lnTo>
                <a:lnTo>
                  <a:pt x="128941" y="1719"/>
                </a:lnTo>
                <a:lnTo>
                  <a:pt x="135940" y="6386"/>
                </a:lnTo>
                <a:lnTo>
                  <a:pt x="140707" y="13261"/>
                </a:lnTo>
                <a:lnTo>
                  <a:pt x="142277" y="21603"/>
                </a:lnTo>
                <a:lnTo>
                  <a:pt x="43199" y="21603"/>
                </a:lnTo>
                <a:lnTo>
                  <a:pt x="21601" y="43204"/>
                </a:lnTo>
                <a:lnTo>
                  <a:pt x="43997" y="43204"/>
                </a:lnTo>
                <a:lnTo>
                  <a:pt x="51629" y="249863"/>
                </a:lnTo>
                <a:lnTo>
                  <a:pt x="30823" y="249863"/>
                </a:lnTo>
                <a:lnTo>
                  <a:pt x="52427" y="271467"/>
                </a:lnTo>
                <a:lnTo>
                  <a:pt x="89292" y="271467"/>
                </a:lnTo>
                <a:lnTo>
                  <a:pt x="95431" y="287132"/>
                </a:lnTo>
                <a:lnTo>
                  <a:pt x="110082" y="292333"/>
                </a:lnTo>
                <a:lnTo>
                  <a:pt x="112607" y="292333"/>
                </a:lnTo>
                <a:lnTo>
                  <a:pt x="110901" y="293068"/>
                </a:lnTo>
                <a:close/>
              </a:path>
              <a:path w="142875" h="293370">
                <a:moveTo>
                  <a:pt x="43997" y="43204"/>
                </a:moveTo>
                <a:lnTo>
                  <a:pt x="21601" y="43204"/>
                </a:lnTo>
                <a:lnTo>
                  <a:pt x="43199" y="21603"/>
                </a:lnTo>
                <a:lnTo>
                  <a:pt x="43997" y="43204"/>
                </a:lnTo>
                <a:close/>
              </a:path>
              <a:path w="142875" h="293370">
                <a:moveTo>
                  <a:pt x="98222" y="43204"/>
                </a:moveTo>
                <a:lnTo>
                  <a:pt x="43997" y="43204"/>
                </a:lnTo>
                <a:lnTo>
                  <a:pt x="43199" y="21603"/>
                </a:lnTo>
                <a:lnTo>
                  <a:pt x="99067" y="21603"/>
                </a:lnTo>
                <a:lnTo>
                  <a:pt x="98222" y="43204"/>
                </a:lnTo>
                <a:close/>
              </a:path>
              <a:path w="142875" h="293370">
                <a:moveTo>
                  <a:pt x="110082" y="292333"/>
                </a:moveTo>
                <a:lnTo>
                  <a:pt x="95431" y="287132"/>
                </a:lnTo>
                <a:lnTo>
                  <a:pt x="89292" y="271467"/>
                </a:lnTo>
                <a:lnTo>
                  <a:pt x="99067" y="21603"/>
                </a:lnTo>
                <a:lnTo>
                  <a:pt x="120668" y="43204"/>
                </a:lnTo>
                <a:lnTo>
                  <a:pt x="141432" y="43204"/>
                </a:lnTo>
                <a:lnTo>
                  <a:pt x="133349" y="249863"/>
                </a:lnTo>
                <a:lnTo>
                  <a:pt x="110898" y="249863"/>
                </a:lnTo>
                <a:lnTo>
                  <a:pt x="126571" y="256614"/>
                </a:lnTo>
                <a:lnTo>
                  <a:pt x="131795" y="271467"/>
                </a:lnTo>
                <a:lnTo>
                  <a:pt x="129704" y="277413"/>
                </a:lnTo>
                <a:lnTo>
                  <a:pt x="125239" y="286892"/>
                </a:lnTo>
                <a:lnTo>
                  <a:pt x="123143" y="287795"/>
                </a:lnTo>
                <a:lnTo>
                  <a:pt x="110082" y="292333"/>
                </a:lnTo>
                <a:close/>
              </a:path>
              <a:path w="142875" h="293370">
                <a:moveTo>
                  <a:pt x="141432" y="43204"/>
                </a:moveTo>
                <a:lnTo>
                  <a:pt x="120668" y="43204"/>
                </a:lnTo>
                <a:lnTo>
                  <a:pt x="99067" y="21603"/>
                </a:lnTo>
                <a:lnTo>
                  <a:pt x="142277" y="21603"/>
                </a:lnTo>
                <a:lnTo>
                  <a:pt x="141432" y="43204"/>
                </a:lnTo>
                <a:close/>
              </a:path>
              <a:path w="142875" h="293370">
                <a:moveTo>
                  <a:pt x="52427" y="271467"/>
                </a:moveTo>
                <a:lnTo>
                  <a:pt x="30823" y="249863"/>
                </a:lnTo>
                <a:lnTo>
                  <a:pt x="51629" y="249863"/>
                </a:lnTo>
                <a:lnTo>
                  <a:pt x="52427" y="271467"/>
                </a:lnTo>
                <a:close/>
              </a:path>
              <a:path w="142875" h="293370">
                <a:moveTo>
                  <a:pt x="89292" y="271467"/>
                </a:moveTo>
                <a:lnTo>
                  <a:pt x="52427" y="271467"/>
                </a:lnTo>
                <a:lnTo>
                  <a:pt x="51629" y="249863"/>
                </a:lnTo>
                <a:lnTo>
                  <a:pt x="90137" y="249863"/>
                </a:lnTo>
                <a:lnTo>
                  <a:pt x="89292" y="271467"/>
                </a:lnTo>
                <a:close/>
              </a:path>
              <a:path w="142875" h="293370">
                <a:moveTo>
                  <a:pt x="129704" y="277413"/>
                </a:moveTo>
                <a:lnTo>
                  <a:pt x="131795" y="271467"/>
                </a:lnTo>
                <a:lnTo>
                  <a:pt x="126571" y="256614"/>
                </a:lnTo>
                <a:lnTo>
                  <a:pt x="110898" y="249863"/>
                </a:lnTo>
                <a:lnTo>
                  <a:pt x="133349" y="249863"/>
                </a:lnTo>
                <a:lnTo>
                  <a:pt x="132504" y="271467"/>
                </a:lnTo>
                <a:lnTo>
                  <a:pt x="129704" y="277413"/>
                </a:lnTo>
                <a:close/>
              </a:path>
              <a:path w="142875" h="293370">
                <a:moveTo>
                  <a:pt x="125239" y="286892"/>
                </a:moveTo>
                <a:lnTo>
                  <a:pt x="129704" y="277413"/>
                </a:lnTo>
                <a:lnTo>
                  <a:pt x="126572" y="286318"/>
                </a:lnTo>
                <a:lnTo>
                  <a:pt x="125239" y="286892"/>
                </a:lnTo>
                <a:close/>
              </a:path>
              <a:path w="142875" h="293370">
                <a:moveTo>
                  <a:pt x="123143" y="287795"/>
                </a:moveTo>
                <a:lnTo>
                  <a:pt x="125239" y="286892"/>
                </a:lnTo>
                <a:lnTo>
                  <a:pt x="125141" y="287101"/>
                </a:lnTo>
                <a:lnTo>
                  <a:pt x="123143" y="287795"/>
                </a:lnTo>
                <a:close/>
              </a:path>
              <a:path w="142875" h="293370">
                <a:moveTo>
                  <a:pt x="112607" y="292333"/>
                </a:moveTo>
                <a:lnTo>
                  <a:pt x="110082" y="292333"/>
                </a:lnTo>
                <a:lnTo>
                  <a:pt x="123143" y="287795"/>
                </a:lnTo>
                <a:lnTo>
                  <a:pt x="112607" y="292333"/>
                </a:lnTo>
                <a:close/>
              </a:path>
            </a:pathLst>
          </a:custGeom>
          <a:solidFill>
            <a:srgbClr val="E9823C"/>
          </a:solidFill>
        </p:spPr>
        <p:txBody>
          <a:bodyPr wrap="square" lIns="0" tIns="0" rIns="0" bIns="0" rtlCol="0"/>
          <a:lstStyle/>
          <a:p>
            <a:endParaRPr dirty="0"/>
          </a:p>
        </p:txBody>
      </p:sp>
      <p:sp>
        <p:nvSpPr>
          <p:cNvPr id="71" name="object 71"/>
          <p:cNvSpPr txBox="1">
            <a:spLocks noGrp="1"/>
          </p:cNvSpPr>
          <p:nvPr>
            <p:ph type="title"/>
          </p:nvPr>
        </p:nvSpPr>
        <p:spPr>
          <a:xfrm>
            <a:off x="1558062" y="317334"/>
            <a:ext cx="3965575" cy="843915"/>
          </a:xfrm>
          <a:prstGeom prst="rect">
            <a:avLst/>
          </a:prstGeom>
        </p:spPr>
        <p:txBody>
          <a:bodyPr vert="horz" wrap="square" lIns="0" tIns="15240" rIns="0" bIns="0" rtlCol="0">
            <a:spAutoFit/>
          </a:bodyPr>
          <a:lstStyle/>
          <a:p>
            <a:pPr marL="12700">
              <a:lnSpc>
                <a:spcPts val="3210"/>
              </a:lnSpc>
              <a:spcBef>
                <a:spcPts val="120"/>
              </a:spcBef>
            </a:pPr>
            <a:r>
              <a:rPr sz="2450" spc="80" dirty="0">
                <a:latin typeface="Arial Black"/>
                <a:cs typeface="Arial Black"/>
              </a:rPr>
              <a:t>WORSHIP</a:t>
            </a:r>
            <a:r>
              <a:rPr sz="2450" spc="-345" dirty="0">
                <a:latin typeface="Arial Black"/>
                <a:cs typeface="Arial Black"/>
              </a:rPr>
              <a:t> </a:t>
            </a:r>
            <a:r>
              <a:rPr spc="55" dirty="0"/>
              <a:t>GUIDELINES</a:t>
            </a:r>
            <a:endParaRPr sz="2450" dirty="0">
              <a:latin typeface="Arial Black"/>
              <a:cs typeface="Arial Black"/>
            </a:endParaRPr>
          </a:p>
          <a:p>
            <a:pPr marL="12700">
              <a:lnSpc>
                <a:spcPts val="3204"/>
              </a:lnSpc>
            </a:pPr>
            <a:r>
              <a:rPr spc="220" dirty="0">
                <a:solidFill>
                  <a:srgbClr val="FF904D"/>
                </a:solidFill>
              </a:rPr>
              <a:t>During</a:t>
            </a:r>
            <a:r>
              <a:rPr spc="-235" dirty="0">
                <a:solidFill>
                  <a:srgbClr val="FF904D"/>
                </a:solidFill>
              </a:rPr>
              <a:t> </a:t>
            </a:r>
            <a:r>
              <a:rPr spc="145" dirty="0">
                <a:solidFill>
                  <a:srgbClr val="FF904D"/>
                </a:solidFill>
              </a:rPr>
              <a:t>Services</a:t>
            </a:r>
          </a:p>
        </p:txBody>
      </p:sp>
      <p:sp>
        <p:nvSpPr>
          <p:cNvPr id="74" name="object 74"/>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5</a:t>
            </a:fld>
            <a:endParaRPr spc="105" dirty="0"/>
          </a:p>
        </p:txBody>
      </p:sp>
      <p:sp>
        <p:nvSpPr>
          <p:cNvPr id="72" name="object 72"/>
          <p:cNvSpPr txBox="1"/>
          <p:nvPr/>
        </p:nvSpPr>
        <p:spPr>
          <a:xfrm>
            <a:off x="759767" y="1135526"/>
            <a:ext cx="5946775" cy="8248015"/>
          </a:xfrm>
          <a:prstGeom prst="rect">
            <a:avLst/>
          </a:prstGeom>
        </p:spPr>
        <p:txBody>
          <a:bodyPr vert="horz" wrap="square" lIns="0" tIns="12700" rIns="0" bIns="0" rtlCol="0">
            <a:spAutoFit/>
          </a:bodyPr>
          <a:lstStyle/>
          <a:p>
            <a:pPr marL="403225" algn="ctr">
              <a:lnSpc>
                <a:spcPct val="100000"/>
              </a:lnSpc>
              <a:spcBef>
                <a:spcPts val="100"/>
              </a:spcBef>
            </a:pPr>
            <a:r>
              <a:rPr sz="1400" b="1" spc="-15" dirty="0">
                <a:latin typeface="Lucida Sans"/>
                <a:cs typeface="Lucida Sans"/>
              </a:rPr>
              <a:t>What</a:t>
            </a:r>
            <a:r>
              <a:rPr sz="1400" b="1" spc="-180" dirty="0">
                <a:latin typeface="Lucida Sans"/>
                <a:cs typeface="Lucida Sans"/>
              </a:rPr>
              <a:t> </a:t>
            </a:r>
            <a:r>
              <a:rPr sz="1400" b="1" spc="-50" dirty="0">
                <a:latin typeface="Lucida Sans"/>
                <a:cs typeface="Lucida Sans"/>
              </a:rPr>
              <a:t>you</a:t>
            </a:r>
            <a:r>
              <a:rPr sz="1400" b="1" spc="-180" dirty="0">
                <a:latin typeface="Lucida Sans"/>
                <a:cs typeface="Lucida Sans"/>
              </a:rPr>
              <a:t> </a:t>
            </a:r>
            <a:r>
              <a:rPr sz="1400" b="1" spc="-55" dirty="0">
                <a:latin typeface="Lucida Sans"/>
                <a:cs typeface="Lucida Sans"/>
              </a:rPr>
              <a:t>are</a:t>
            </a:r>
            <a:r>
              <a:rPr sz="1400" b="1" spc="-180" dirty="0">
                <a:latin typeface="Lucida Sans"/>
                <a:cs typeface="Lucida Sans"/>
              </a:rPr>
              <a:t> </a:t>
            </a:r>
            <a:r>
              <a:rPr sz="1400" b="1" spc="-55" dirty="0">
                <a:latin typeface="Lucida Sans"/>
                <a:cs typeface="Lucida Sans"/>
              </a:rPr>
              <a:t>asked</a:t>
            </a:r>
            <a:r>
              <a:rPr sz="1400" b="1" spc="-180" dirty="0">
                <a:latin typeface="Lucida Sans"/>
                <a:cs typeface="Lucida Sans"/>
              </a:rPr>
              <a:t> </a:t>
            </a:r>
            <a:r>
              <a:rPr sz="1400" b="1" spc="-60" dirty="0">
                <a:latin typeface="Lucida Sans"/>
                <a:cs typeface="Lucida Sans"/>
              </a:rPr>
              <a:t>to</a:t>
            </a:r>
            <a:r>
              <a:rPr sz="1400" b="1" spc="-175" dirty="0">
                <a:latin typeface="Lucida Sans"/>
                <a:cs typeface="Lucida Sans"/>
              </a:rPr>
              <a:t> </a:t>
            </a:r>
            <a:r>
              <a:rPr sz="1400" b="1" spc="-40" dirty="0">
                <a:latin typeface="Lucida Sans"/>
                <a:cs typeface="Lucida Sans"/>
              </a:rPr>
              <a:t>do</a:t>
            </a:r>
            <a:r>
              <a:rPr sz="1400" b="1" spc="-180" dirty="0">
                <a:latin typeface="Lucida Sans"/>
                <a:cs typeface="Lucida Sans"/>
              </a:rPr>
              <a:t> </a:t>
            </a:r>
            <a:r>
              <a:rPr sz="1400" b="1" spc="-70" dirty="0">
                <a:latin typeface="Lucida Sans"/>
                <a:cs typeface="Lucida Sans"/>
              </a:rPr>
              <a:t>as</a:t>
            </a:r>
            <a:r>
              <a:rPr sz="1400" b="1" spc="-180" dirty="0">
                <a:latin typeface="Lucida Sans"/>
                <a:cs typeface="Lucida Sans"/>
              </a:rPr>
              <a:t> </a:t>
            </a:r>
            <a:r>
              <a:rPr sz="1400" b="1" spc="-50" dirty="0">
                <a:latin typeface="Lucida Sans"/>
                <a:cs typeface="Lucida Sans"/>
              </a:rPr>
              <a:t>you</a:t>
            </a:r>
            <a:r>
              <a:rPr sz="1400" b="1" spc="-180" dirty="0">
                <a:latin typeface="Lucida Sans"/>
                <a:cs typeface="Lucida Sans"/>
              </a:rPr>
              <a:t> </a:t>
            </a:r>
            <a:r>
              <a:rPr sz="1400" b="1" spc="-50" dirty="0">
                <a:latin typeface="Lucida Sans"/>
                <a:cs typeface="Lucida Sans"/>
              </a:rPr>
              <a:t>attend</a:t>
            </a:r>
            <a:r>
              <a:rPr sz="1400" b="1" spc="-180" dirty="0">
                <a:latin typeface="Lucida Sans"/>
                <a:cs typeface="Lucida Sans"/>
              </a:rPr>
              <a:t> </a:t>
            </a:r>
            <a:r>
              <a:rPr sz="1400" b="1" spc="-70" dirty="0">
                <a:latin typeface="Lucida Sans"/>
                <a:cs typeface="Lucida Sans"/>
              </a:rPr>
              <a:t>worship</a:t>
            </a:r>
            <a:r>
              <a:rPr sz="1400" b="1" spc="-175" dirty="0">
                <a:latin typeface="Lucida Sans"/>
                <a:cs typeface="Lucida Sans"/>
              </a:rPr>
              <a:t> </a:t>
            </a:r>
            <a:r>
              <a:rPr sz="1400" b="1" spc="-55" dirty="0">
                <a:latin typeface="Lucida Sans"/>
                <a:cs typeface="Lucida Sans"/>
              </a:rPr>
              <a:t>services</a:t>
            </a:r>
            <a:endParaRPr sz="1400" dirty="0">
              <a:latin typeface="Lucida Sans"/>
              <a:cs typeface="Lucida Sans"/>
            </a:endParaRPr>
          </a:p>
          <a:p>
            <a:pPr>
              <a:lnSpc>
                <a:spcPct val="100000"/>
              </a:lnSpc>
            </a:pPr>
            <a:endParaRPr sz="1700" dirty="0">
              <a:latin typeface="Lucida Sans"/>
              <a:cs typeface="Lucida Sans"/>
            </a:endParaRPr>
          </a:p>
          <a:p>
            <a:pPr>
              <a:lnSpc>
                <a:spcPct val="100000"/>
              </a:lnSpc>
              <a:spcBef>
                <a:spcPts val="10"/>
              </a:spcBef>
            </a:pPr>
            <a:endParaRPr sz="1500" dirty="0">
              <a:latin typeface="Lucida Sans"/>
              <a:cs typeface="Lucida Sans"/>
            </a:endParaRPr>
          </a:p>
          <a:p>
            <a:pPr marL="17145">
              <a:lnSpc>
                <a:spcPct val="100000"/>
              </a:lnSpc>
            </a:pPr>
            <a:r>
              <a:rPr sz="1400" b="1" spc="5" dirty="0">
                <a:solidFill>
                  <a:srgbClr val="03989D"/>
                </a:solidFill>
                <a:latin typeface="Arial"/>
                <a:cs typeface="Arial"/>
              </a:rPr>
              <a:t>ON-TIME</a:t>
            </a:r>
            <a:r>
              <a:rPr sz="1400" b="1" spc="-80" dirty="0">
                <a:solidFill>
                  <a:srgbClr val="03989D"/>
                </a:solidFill>
                <a:latin typeface="Arial"/>
                <a:cs typeface="Arial"/>
              </a:rPr>
              <a:t> </a:t>
            </a:r>
            <a:r>
              <a:rPr sz="1400" b="1" spc="-40" dirty="0">
                <a:solidFill>
                  <a:srgbClr val="03989D"/>
                </a:solidFill>
                <a:latin typeface="Arial"/>
                <a:cs typeface="Arial"/>
              </a:rPr>
              <a:t>ARRIVAL</a:t>
            </a:r>
            <a:endParaRPr sz="1400" dirty="0">
              <a:latin typeface="Arial"/>
              <a:cs typeface="Arial"/>
            </a:endParaRPr>
          </a:p>
          <a:p>
            <a:pPr marL="1069975" marR="33020" algn="just">
              <a:lnSpc>
                <a:spcPct val="114999"/>
              </a:lnSpc>
              <a:spcBef>
                <a:spcPts val="150"/>
              </a:spcBef>
            </a:pPr>
            <a:r>
              <a:rPr sz="1200" spc="75" dirty="0">
                <a:latin typeface="Trebuchet MS"/>
                <a:cs typeface="Trebuchet MS"/>
              </a:rPr>
              <a:t>You</a:t>
            </a:r>
            <a:r>
              <a:rPr sz="1200" spc="-35" dirty="0">
                <a:latin typeface="Trebuchet MS"/>
                <a:cs typeface="Trebuchet MS"/>
              </a:rPr>
              <a:t> </a:t>
            </a:r>
            <a:r>
              <a:rPr sz="1200" spc="-15" dirty="0">
                <a:latin typeface="Trebuchet MS"/>
                <a:cs typeface="Trebuchet MS"/>
              </a:rPr>
              <a:t>will</a:t>
            </a:r>
            <a:r>
              <a:rPr sz="1200" spc="-35" dirty="0">
                <a:latin typeface="Trebuchet MS"/>
                <a:cs typeface="Trebuchet MS"/>
              </a:rPr>
              <a:t> </a:t>
            </a:r>
            <a:r>
              <a:rPr sz="1200" spc="55" dirty="0">
                <a:latin typeface="Trebuchet MS"/>
                <a:cs typeface="Trebuchet MS"/>
              </a:rPr>
              <a:t>need</a:t>
            </a:r>
            <a:r>
              <a:rPr sz="1200" spc="-30" dirty="0">
                <a:latin typeface="Trebuchet MS"/>
                <a:cs typeface="Trebuchet MS"/>
              </a:rPr>
              <a:t> </a:t>
            </a:r>
            <a:r>
              <a:rPr sz="1200" dirty="0">
                <a:latin typeface="Trebuchet MS"/>
                <a:cs typeface="Trebuchet MS"/>
              </a:rPr>
              <a:t>to</a:t>
            </a:r>
            <a:r>
              <a:rPr sz="1200" spc="-35" dirty="0">
                <a:latin typeface="Trebuchet MS"/>
                <a:cs typeface="Trebuchet MS"/>
              </a:rPr>
              <a:t> </a:t>
            </a:r>
            <a:r>
              <a:rPr sz="1200" spc="50" dirty="0">
                <a:latin typeface="Trebuchet MS"/>
                <a:cs typeface="Trebuchet MS"/>
              </a:rPr>
              <a:t>check</a:t>
            </a:r>
            <a:r>
              <a:rPr sz="1200" spc="-30" dirty="0">
                <a:latin typeface="Trebuchet MS"/>
                <a:cs typeface="Trebuchet MS"/>
              </a:rPr>
              <a:t> </a:t>
            </a:r>
            <a:r>
              <a:rPr sz="1200" spc="-20" dirty="0">
                <a:latin typeface="Trebuchet MS"/>
                <a:cs typeface="Trebuchet MS"/>
              </a:rPr>
              <a:t>in</a:t>
            </a:r>
            <a:r>
              <a:rPr sz="1200" spc="-35" dirty="0">
                <a:latin typeface="Trebuchet MS"/>
                <a:cs typeface="Trebuchet MS"/>
              </a:rPr>
              <a:t> </a:t>
            </a:r>
            <a:r>
              <a:rPr sz="1200" spc="60" dirty="0">
                <a:latin typeface="Trebuchet MS"/>
                <a:cs typeface="Trebuchet MS"/>
              </a:rPr>
              <a:t>upon</a:t>
            </a:r>
            <a:r>
              <a:rPr sz="1200" spc="-30" dirty="0">
                <a:latin typeface="Trebuchet MS"/>
                <a:cs typeface="Trebuchet MS"/>
              </a:rPr>
              <a:t> </a:t>
            </a:r>
            <a:r>
              <a:rPr sz="1200" spc="-15" dirty="0">
                <a:latin typeface="Trebuchet MS"/>
                <a:cs typeface="Trebuchet MS"/>
              </a:rPr>
              <a:t>arrival</a:t>
            </a:r>
            <a:r>
              <a:rPr sz="1200" spc="-35" dirty="0">
                <a:latin typeface="Trebuchet MS"/>
                <a:cs typeface="Trebuchet MS"/>
              </a:rPr>
              <a:t> </a:t>
            </a:r>
            <a:r>
              <a:rPr sz="1200" spc="-25" dirty="0">
                <a:latin typeface="Trebuchet MS"/>
                <a:cs typeface="Trebuchet MS"/>
              </a:rPr>
              <a:t>at</a:t>
            </a:r>
            <a:r>
              <a:rPr sz="1200" spc="-30" dirty="0">
                <a:latin typeface="Trebuchet MS"/>
                <a:cs typeface="Trebuchet MS"/>
              </a:rPr>
              <a:t> </a:t>
            </a:r>
            <a:r>
              <a:rPr sz="1200" spc="-45" dirty="0">
                <a:latin typeface="Trebuchet MS"/>
                <a:cs typeface="Trebuchet MS"/>
              </a:rPr>
              <a:t>St.</a:t>
            </a:r>
            <a:r>
              <a:rPr sz="1200" spc="-35" dirty="0">
                <a:latin typeface="Trebuchet MS"/>
                <a:cs typeface="Trebuchet MS"/>
              </a:rPr>
              <a:t> </a:t>
            </a:r>
            <a:r>
              <a:rPr sz="1200" spc="45" dirty="0">
                <a:latin typeface="Trebuchet MS"/>
                <a:cs typeface="Trebuchet MS"/>
              </a:rPr>
              <a:t>Paul's</a:t>
            </a:r>
            <a:r>
              <a:rPr sz="1200" spc="-30" dirty="0">
                <a:latin typeface="Trebuchet MS"/>
                <a:cs typeface="Trebuchet MS"/>
              </a:rPr>
              <a:t> </a:t>
            </a:r>
            <a:r>
              <a:rPr sz="1200" spc="50" dirty="0">
                <a:latin typeface="Trebuchet MS"/>
                <a:cs typeface="Trebuchet MS"/>
              </a:rPr>
              <a:t>and</a:t>
            </a:r>
            <a:r>
              <a:rPr sz="1200" spc="-35" dirty="0">
                <a:latin typeface="Trebuchet MS"/>
                <a:cs typeface="Trebuchet MS"/>
              </a:rPr>
              <a:t> </a:t>
            </a:r>
            <a:r>
              <a:rPr sz="1200" spc="30" dirty="0">
                <a:latin typeface="Trebuchet MS"/>
                <a:cs typeface="Trebuchet MS"/>
              </a:rPr>
              <a:t>you'll</a:t>
            </a:r>
            <a:r>
              <a:rPr sz="1200" spc="-30" dirty="0">
                <a:latin typeface="Trebuchet MS"/>
                <a:cs typeface="Trebuchet MS"/>
              </a:rPr>
              <a:t> </a:t>
            </a:r>
            <a:r>
              <a:rPr sz="1200" spc="55" dirty="0">
                <a:latin typeface="Trebuchet MS"/>
                <a:cs typeface="Trebuchet MS"/>
              </a:rPr>
              <a:t>need</a:t>
            </a:r>
            <a:r>
              <a:rPr sz="1200" spc="-35" dirty="0">
                <a:latin typeface="Trebuchet MS"/>
                <a:cs typeface="Trebuchet MS"/>
              </a:rPr>
              <a:t> </a:t>
            </a:r>
            <a:r>
              <a:rPr sz="1200" dirty="0">
                <a:latin typeface="Trebuchet MS"/>
                <a:cs typeface="Trebuchet MS"/>
              </a:rPr>
              <a:t>to  </a:t>
            </a:r>
            <a:r>
              <a:rPr sz="1200" spc="60" dirty="0">
                <a:latin typeface="Trebuchet MS"/>
                <a:cs typeface="Trebuchet MS"/>
              </a:rPr>
              <a:t>be </a:t>
            </a:r>
            <a:r>
              <a:rPr sz="1200" spc="55" dirty="0">
                <a:latin typeface="Trebuchet MS"/>
                <a:cs typeface="Trebuchet MS"/>
              </a:rPr>
              <a:t>guided </a:t>
            </a:r>
            <a:r>
              <a:rPr sz="1200" dirty="0">
                <a:latin typeface="Trebuchet MS"/>
                <a:cs typeface="Trebuchet MS"/>
              </a:rPr>
              <a:t>to </a:t>
            </a:r>
            <a:r>
              <a:rPr sz="1200" spc="25" dirty="0">
                <a:latin typeface="Trebuchet MS"/>
                <a:cs typeface="Trebuchet MS"/>
              </a:rPr>
              <a:t>a </a:t>
            </a:r>
            <a:r>
              <a:rPr sz="1200" spc="30" dirty="0">
                <a:latin typeface="Trebuchet MS"/>
                <a:cs typeface="Trebuchet MS"/>
              </a:rPr>
              <a:t>seating </a:t>
            </a:r>
            <a:r>
              <a:rPr sz="1200" spc="-25" dirty="0">
                <a:latin typeface="Trebuchet MS"/>
                <a:cs typeface="Trebuchet MS"/>
              </a:rPr>
              <a:t>area, </a:t>
            </a:r>
            <a:r>
              <a:rPr sz="1200" spc="-80" dirty="0">
                <a:latin typeface="Trebuchet MS"/>
                <a:cs typeface="Trebuchet MS"/>
              </a:rPr>
              <a:t>it </a:t>
            </a:r>
            <a:r>
              <a:rPr sz="1200" spc="10" dirty="0">
                <a:latin typeface="Trebuchet MS"/>
                <a:cs typeface="Trebuchet MS"/>
              </a:rPr>
              <a:t>is </a:t>
            </a:r>
            <a:r>
              <a:rPr sz="1200" spc="50" dirty="0">
                <a:latin typeface="Trebuchet MS"/>
                <a:cs typeface="Trebuchet MS"/>
              </a:rPr>
              <a:t>most </a:t>
            </a:r>
            <a:r>
              <a:rPr sz="1200" spc="15" dirty="0">
                <a:latin typeface="Trebuchet MS"/>
                <a:cs typeface="Trebuchet MS"/>
              </a:rPr>
              <a:t>helpful </a:t>
            </a:r>
            <a:r>
              <a:rPr sz="1200" spc="50" dirty="0">
                <a:latin typeface="Trebuchet MS"/>
                <a:cs typeface="Trebuchet MS"/>
              </a:rPr>
              <a:t>and </a:t>
            </a:r>
            <a:r>
              <a:rPr sz="1200" spc="20" dirty="0">
                <a:latin typeface="Trebuchet MS"/>
                <a:cs typeface="Trebuchet MS"/>
              </a:rPr>
              <a:t>appreciated </a:t>
            </a:r>
            <a:r>
              <a:rPr sz="1200" spc="-10" dirty="0">
                <a:latin typeface="Trebuchet MS"/>
                <a:cs typeface="Trebuchet MS"/>
              </a:rPr>
              <a:t>for  </a:t>
            </a:r>
            <a:r>
              <a:rPr sz="1200" spc="60" dirty="0">
                <a:latin typeface="Trebuchet MS"/>
                <a:cs typeface="Trebuchet MS"/>
              </a:rPr>
              <a:t>you </a:t>
            </a:r>
            <a:r>
              <a:rPr sz="1200" dirty="0">
                <a:latin typeface="Trebuchet MS"/>
                <a:cs typeface="Trebuchet MS"/>
              </a:rPr>
              <a:t>to </a:t>
            </a:r>
            <a:r>
              <a:rPr sz="1200" spc="-10" dirty="0">
                <a:latin typeface="Trebuchet MS"/>
                <a:cs typeface="Trebuchet MS"/>
              </a:rPr>
              <a:t>arrive </a:t>
            </a:r>
            <a:r>
              <a:rPr sz="1200" spc="55" dirty="0">
                <a:latin typeface="Trebuchet MS"/>
                <a:cs typeface="Trebuchet MS"/>
              </a:rPr>
              <a:t>no </a:t>
            </a:r>
            <a:r>
              <a:rPr sz="1200" spc="-15" dirty="0">
                <a:latin typeface="Trebuchet MS"/>
                <a:cs typeface="Trebuchet MS"/>
              </a:rPr>
              <a:t>later </a:t>
            </a:r>
            <a:r>
              <a:rPr sz="1200" spc="10" dirty="0">
                <a:latin typeface="Trebuchet MS"/>
                <a:cs typeface="Trebuchet MS"/>
              </a:rPr>
              <a:t>than </a:t>
            </a:r>
            <a:r>
              <a:rPr sz="1200" spc="-5" dirty="0">
                <a:latin typeface="Trebuchet MS"/>
                <a:cs typeface="Trebuchet MS"/>
              </a:rPr>
              <a:t>9:30 </a:t>
            </a:r>
            <a:r>
              <a:rPr sz="1200" spc="65" dirty="0">
                <a:latin typeface="Trebuchet MS"/>
                <a:cs typeface="Trebuchet MS"/>
              </a:rPr>
              <a:t>am -- </a:t>
            </a:r>
            <a:r>
              <a:rPr sz="1200" spc="60" dirty="0">
                <a:latin typeface="Trebuchet MS"/>
                <a:cs typeface="Trebuchet MS"/>
              </a:rPr>
              <a:t>30 </a:t>
            </a:r>
            <a:r>
              <a:rPr sz="1200" spc="30" dirty="0">
                <a:latin typeface="Trebuchet MS"/>
                <a:cs typeface="Trebuchet MS"/>
              </a:rPr>
              <a:t>minutes </a:t>
            </a:r>
            <a:r>
              <a:rPr sz="1200" b="1" spc="30" dirty="0">
                <a:latin typeface="Arial"/>
                <a:cs typeface="Arial"/>
              </a:rPr>
              <a:t>before </a:t>
            </a:r>
            <a:r>
              <a:rPr sz="1200" spc="5" dirty="0">
                <a:latin typeface="Trebuchet MS"/>
                <a:cs typeface="Trebuchet MS"/>
              </a:rPr>
              <a:t>the</a:t>
            </a:r>
            <a:r>
              <a:rPr sz="1200" spc="-215" dirty="0">
                <a:latin typeface="Trebuchet MS"/>
                <a:cs typeface="Trebuchet MS"/>
              </a:rPr>
              <a:t> </a:t>
            </a:r>
            <a:r>
              <a:rPr sz="1200" spc="20" dirty="0">
                <a:latin typeface="Trebuchet MS"/>
                <a:cs typeface="Trebuchet MS"/>
              </a:rPr>
              <a:t>Liturgy  </a:t>
            </a:r>
            <a:r>
              <a:rPr sz="1200" spc="55" dirty="0">
                <a:latin typeface="Trebuchet MS"/>
                <a:cs typeface="Trebuchet MS"/>
              </a:rPr>
              <a:t>begins </a:t>
            </a:r>
            <a:r>
              <a:rPr sz="1200" spc="-25" dirty="0">
                <a:latin typeface="Trebuchet MS"/>
                <a:cs typeface="Trebuchet MS"/>
              </a:rPr>
              <a:t>at </a:t>
            </a:r>
            <a:r>
              <a:rPr sz="1200" spc="-5" dirty="0">
                <a:latin typeface="Trebuchet MS"/>
                <a:cs typeface="Trebuchet MS"/>
              </a:rPr>
              <a:t>10</a:t>
            </a:r>
            <a:r>
              <a:rPr sz="1200" spc="-200" dirty="0">
                <a:latin typeface="Trebuchet MS"/>
                <a:cs typeface="Trebuchet MS"/>
              </a:rPr>
              <a:t> </a:t>
            </a:r>
            <a:r>
              <a:rPr sz="1200" spc="-30" dirty="0">
                <a:latin typeface="Trebuchet MS"/>
                <a:cs typeface="Trebuchet MS"/>
              </a:rPr>
              <a:t>am.</a:t>
            </a:r>
            <a:endParaRPr sz="1200" dirty="0">
              <a:latin typeface="Trebuchet MS"/>
              <a:cs typeface="Trebuchet MS"/>
            </a:endParaRPr>
          </a:p>
          <a:p>
            <a:pPr>
              <a:lnSpc>
                <a:spcPct val="100000"/>
              </a:lnSpc>
            </a:pPr>
            <a:endParaRPr sz="1400" dirty="0">
              <a:latin typeface="Trebuchet MS"/>
              <a:cs typeface="Trebuchet MS"/>
            </a:endParaRPr>
          </a:p>
          <a:p>
            <a:pPr>
              <a:lnSpc>
                <a:spcPct val="100000"/>
              </a:lnSpc>
              <a:spcBef>
                <a:spcPts val="30"/>
              </a:spcBef>
            </a:pPr>
            <a:endParaRPr sz="1350" dirty="0">
              <a:latin typeface="Trebuchet MS"/>
              <a:cs typeface="Trebuchet MS"/>
            </a:endParaRPr>
          </a:p>
          <a:p>
            <a:pPr marL="61594">
              <a:lnSpc>
                <a:spcPts val="1670"/>
              </a:lnSpc>
            </a:pPr>
            <a:r>
              <a:rPr sz="1400" b="1" spc="-90" dirty="0">
                <a:solidFill>
                  <a:srgbClr val="03989D"/>
                </a:solidFill>
                <a:latin typeface="Arial"/>
                <a:cs typeface="Arial"/>
              </a:rPr>
              <a:t>FACE </a:t>
            </a:r>
            <a:r>
              <a:rPr sz="1400" b="1" spc="-50" dirty="0">
                <a:solidFill>
                  <a:srgbClr val="03989D"/>
                </a:solidFill>
                <a:latin typeface="Arial"/>
                <a:cs typeface="Arial"/>
              </a:rPr>
              <a:t>MASKS</a:t>
            </a:r>
            <a:r>
              <a:rPr sz="1400" b="1" spc="-65" dirty="0">
                <a:solidFill>
                  <a:srgbClr val="03989D"/>
                </a:solidFill>
                <a:latin typeface="Arial"/>
                <a:cs typeface="Arial"/>
              </a:rPr>
              <a:t> </a:t>
            </a:r>
            <a:r>
              <a:rPr sz="1400" b="1" spc="-45" dirty="0">
                <a:solidFill>
                  <a:srgbClr val="03989D"/>
                </a:solidFill>
                <a:latin typeface="Arial"/>
                <a:cs typeface="Arial"/>
              </a:rPr>
              <a:t>REQUIRED</a:t>
            </a:r>
            <a:endParaRPr sz="1400" dirty="0">
              <a:latin typeface="Arial"/>
              <a:cs typeface="Arial"/>
            </a:endParaRPr>
          </a:p>
          <a:p>
            <a:pPr marL="61594" algn="just">
              <a:lnSpc>
                <a:spcPts val="1430"/>
              </a:lnSpc>
            </a:pPr>
            <a:r>
              <a:rPr sz="1200" spc="30" dirty="0">
                <a:latin typeface="Trebuchet MS"/>
                <a:cs typeface="Trebuchet MS"/>
              </a:rPr>
              <a:t>For </a:t>
            </a:r>
            <a:r>
              <a:rPr sz="1200" spc="5" dirty="0">
                <a:latin typeface="Trebuchet MS"/>
                <a:cs typeface="Trebuchet MS"/>
              </a:rPr>
              <a:t>the </a:t>
            </a:r>
            <a:r>
              <a:rPr sz="1200" spc="10" dirty="0">
                <a:latin typeface="Trebuchet MS"/>
                <a:cs typeface="Trebuchet MS"/>
              </a:rPr>
              <a:t>health </a:t>
            </a:r>
            <a:r>
              <a:rPr sz="1200" spc="45" dirty="0">
                <a:latin typeface="Trebuchet MS"/>
                <a:cs typeface="Trebuchet MS"/>
              </a:rPr>
              <a:t>and </a:t>
            </a:r>
            <a:r>
              <a:rPr sz="1200" spc="15" dirty="0">
                <a:latin typeface="Trebuchet MS"/>
                <a:cs typeface="Trebuchet MS"/>
              </a:rPr>
              <a:t>safety </a:t>
            </a:r>
            <a:r>
              <a:rPr sz="1200" spc="10" dirty="0">
                <a:latin typeface="Trebuchet MS"/>
                <a:cs typeface="Trebuchet MS"/>
              </a:rPr>
              <a:t>of </a:t>
            </a:r>
            <a:r>
              <a:rPr sz="1200" spc="25" dirty="0">
                <a:latin typeface="Trebuchet MS"/>
                <a:cs typeface="Trebuchet MS"/>
              </a:rPr>
              <a:t>our </a:t>
            </a:r>
            <a:r>
              <a:rPr sz="1200" spc="15" dirty="0">
                <a:latin typeface="Trebuchet MS"/>
                <a:cs typeface="Trebuchet MS"/>
              </a:rPr>
              <a:t>community, </a:t>
            </a:r>
            <a:r>
              <a:rPr sz="1200" spc="-15" dirty="0">
                <a:latin typeface="Trebuchet MS"/>
                <a:cs typeface="Trebuchet MS"/>
              </a:rPr>
              <a:t>all </a:t>
            </a:r>
            <a:r>
              <a:rPr sz="1200" spc="25" dirty="0">
                <a:latin typeface="Trebuchet MS"/>
                <a:cs typeface="Trebuchet MS"/>
              </a:rPr>
              <a:t>attendees</a:t>
            </a:r>
            <a:r>
              <a:rPr sz="1200" spc="315" dirty="0">
                <a:latin typeface="Trebuchet MS"/>
                <a:cs typeface="Trebuchet MS"/>
              </a:rPr>
              <a:t> </a:t>
            </a:r>
            <a:r>
              <a:rPr sz="1200" spc="-15" dirty="0">
                <a:latin typeface="Trebuchet MS"/>
                <a:cs typeface="Trebuchet MS"/>
              </a:rPr>
              <a:t>will</a:t>
            </a:r>
            <a:endParaRPr sz="1200" dirty="0">
              <a:latin typeface="Trebuchet MS"/>
              <a:cs typeface="Trebuchet MS"/>
            </a:endParaRPr>
          </a:p>
          <a:p>
            <a:pPr marL="61594" marR="1417320" algn="just">
              <a:lnSpc>
                <a:spcPct val="114599"/>
              </a:lnSpc>
            </a:pPr>
            <a:r>
              <a:rPr sz="1200" spc="60" dirty="0">
                <a:latin typeface="Trebuchet MS"/>
                <a:cs typeface="Trebuchet MS"/>
              </a:rPr>
              <a:t>be </a:t>
            </a:r>
            <a:r>
              <a:rPr sz="1200" b="1" spc="15" dirty="0">
                <a:latin typeface="Arial"/>
                <a:cs typeface="Arial"/>
              </a:rPr>
              <a:t>required </a:t>
            </a:r>
            <a:r>
              <a:rPr sz="1200" spc="-5" dirty="0">
                <a:latin typeface="Trebuchet MS"/>
                <a:cs typeface="Trebuchet MS"/>
              </a:rPr>
              <a:t>to </a:t>
            </a:r>
            <a:r>
              <a:rPr sz="1200" spc="25" dirty="0">
                <a:latin typeface="Trebuchet MS"/>
                <a:cs typeface="Trebuchet MS"/>
              </a:rPr>
              <a:t>wear </a:t>
            </a:r>
            <a:r>
              <a:rPr sz="1200" spc="5" dirty="0">
                <a:latin typeface="Trebuchet MS"/>
                <a:cs typeface="Trebuchet MS"/>
              </a:rPr>
              <a:t>protective </a:t>
            </a:r>
            <a:r>
              <a:rPr sz="1200" spc="20" dirty="0">
                <a:latin typeface="Trebuchet MS"/>
                <a:cs typeface="Trebuchet MS"/>
              </a:rPr>
              <a:t>face masks. </a:t>
            </a:r>
            <a:r>
              <a:rPr sz="1200" spc="40" dirty="0">
                <a:latin typeface="Trebuchet MS"/>
                <a:cs typeface="Trebuchet MS"/>
              </a:rPr>
              <a:t>Only </a:t>
            </a:r>
            <a:r>
              <a:rPr sz="1200" spc="15" dirty="0">
                <a:latin typeface="Trebuchet MS"/>
                <a:cs typeface="Trebuchet MS"/>
              </a:rPr>
              <a:t>children  </a:t>
            </a:r>
            <a:r>
              <a:rPr sz="1200" spc="35" dirty="0">
                <a:latin typeface="Trebuchet MS"/>
                <a:cs typeface="Trebuchet MS"/>
              </a:rPr>
              <a:t>under</a:t>
            </a:r>
            <a:r>
              <a:rPr sz="1200" spc="-35" dirty="0">
                <a:latin typeface="Trebuchet MS"/>
                <a:cs typeface="Trebuchet MS"/>
              </a:rPr>
              <a:t> </a:t>
            </a:r>
            <a:r>
              <a:rPr sz="1200" spc="5" dirty="0">
                <a:latin typeface="Trebuchet MS"/>
                <a:cs typeface="Trebuchet MS"/>
              </a:rPr>
              <a:t>the</a:t>
            </a:r>
            <a:r>
              <a:rPr sz="1200" spc="-35" dirty="0">
                <a:latin typeface="Trebuchet MS"/>
                <a:cs typeface="Trebuchet MS"/>
              </a:rPr>
              <a:t> </a:t>
            </a:r>
            <a:r>
              <a:rPr sz="1200" spc="70" dirty="0">
                <a:latin typeface="Trebuchet MS"/>
                <a:cs typeface="Trebuchet MS"/>
              </a:rPr>
              <a:t>age</a:t>
            </a:r>
            <a:r>
              <a:rPr sz="1200" spc="-30" dirty="0">
                <a:latin typeface="Trebuchet MS"/>
                <a:cs typeface="Trebuchet MS"/>
              </a:rPr>
              <a:t> </a:t>
            </a:r>
            <a:r>
              <a:rPr sz="1200" spc="10" dirty="0">
                <a:latin typeface="Trebuchet MS"/>
                <a:cs typeface="Trebuchet MS"/>
              </a:rPr>
              <a:t>of</a:t>
            </a:r>
            <a:r>
              <a:rPr sz="1200" spc="-35" dirty="0">
                <a:latin typeface="Trebuchet MS"/>
                <a:cs typeface="Trebuchet MS"/>
              </a:rPr>
              <a:t> </a:t>
            </a:r>
            <a:r>
              <a:rPr sz="1200" spc="-5" dirty="0">
                <a:latin typeface="Trebuchet MS"/>
                <a:cs typeface="Trebuchet MS"/>
              </a:rPr>
              <a:t>2</a:t>
            </a:r>
            <a:r>
              <a:rPr sz="1200" spc="-35" dirty="0">
                <a:latin typeface="Trebuchet MS"/>
                <a:cs typeface="Trebuchet MS"/>
              </a:rPr>
              <a:t> </a:t>
            </a:r>
            <a:r>
              <a:rPr sz="1200" spc="50" dirty="0">
                <a:latin typeface="Trebuchet MS"/>
                <a:cs typeface="Trebuchet MS"/>
              </a:rPr>
              <a:t>should</a:t>
            </a:r>
            <a:r>
              <a:rPr sz="1200" spc="-30" dirty="0">
                <a:latin typeface="Trebuchet MS"/>
                <a:cs typeface="Trebuchet MS"/>
              </a:rPr>
              <a:t> </a:t>
            </a:r>
            <a:r>
              <a:rPr sz="1200" spc="10" dirty="0">
                <a:latin typeface="Trebuchet MS"/>
                <a:cs typeface="Trebuchet MS"/>
              </a:rPr>
              <a:t>not</a:t>
            </a:r>
            <a:r>
              <a:rPr sz="1200" spc="-35" dirty="0">
                <a:latin typeface="Trebuchet MS"/>
                <a:cs typeface="Trebuchet MS"/>
              </a:rPr>
              <a:t> </a:t>
            </a:r>
            <a:r>
              <a:rPr sz="1200" spc="25" dirty="0">
                <a:latin typeface="Trebuchet MS"/>
                <a:cs typeface="Trebuchet MS"/>
              </a:rPr>
              <a:t>wear</a:t>
            </a:r>
            <a:r>
              <a:rPr sz="1200" spc="-30" dirty="0">
                <a:latin typeface="Trebuchet MS"/>
                <a:cs typeface="Trebuchet MS"/>
              </a:rPr>
              <a:t> </a:t>
            </a:r>
            <a:r>
              <a:rPr sz="1200" spc="20" dirty="0">
                <a:latin typeface="Trebuchet MS"/>
                <a:cs typeface="Trebuchet MS"/>
              </a:rPr>
              <a:t>masks.</a:t>
            </a:r>
            <a:r>
              <a:rPr sz="1200" spc="-35" dirty="0">
                <a:latin typeface="Trebuchet MS"/>
                <a:cs typeface="Trebuchet MS"/>
              </a:rPr>
              <a:t> </a:t>
            </a:r>
            <a:r>
              <a:rPr sz="1200" spc="-45" dirty="0">
                <a:latin typeface="Trebuchet MS"/>
                <a:cs typeface="Trebuchet MS"/>
              </a:rPr>
              <a:t>If</a:t>
            </a:r>
            <a:r>
              <a:rPr sz="1200" spc="-35" dirty="0">
                <a:latin typeface="Trebuchet MS"/>
                <a:cs typeface="Trebuchet MS"/>
              </a:rPr>
              <a:t> </a:t>
            </a:r>
            <a:r>
              <a:rPr sz="1200" spc="60" dirty="0">
                <a:latin typeface="Trebuchet MS"/>
                <a:cs typeface="Trebuchet MS"/>
              </a:rPr>
              <a:t>you</a:t>
            </a:r>
            <a:r>
              <a:rPr sz="1200" spc="-30" dirty="0">
                <a:latin typeface="Trebuchet MS"/>
                <a:cs typeface="Trebuchet MS"/>
              </a:rPr>
              <a:t> </a:t>
            </a:r>
            <a:r>
              <a:rPr sz="1200" spc="70" dirty="0">
                <a:latin typeface="Trebuchet MS"/>
                <a:cs typeface="Trebuchet MS"/>
              </a:rPr>
              <a:t>do</a:t>
            </a:r>
            <a:r>
              <a:rPr sz="1200" spc="-35" dirty="0">
                <a:latin typeface="Trebuchet MS"/>
                <a:cs typeface="Trebuchet MS"/>
              </a:rPr>
              <a:t> </a:t>
            </a:r>
            <a:r>
              <a:rPr sz="1200" spc="10" dirty="0">
                <a:latin typeface="Trebuchet MS"/>
                <a:cs typeface="Trebuchet MS"/>
              </a:rPr>
              <a:t>not</a:t>
            </a:r>
            <a:r>
              <a:rPr sz="1200" spc="-30" dirty="0">
                <a:latin typeface="Trebuchet MS"/>
                <a:cs typeface="Trebuchet MS"/>
              </a:rPr>
              <a:t> </a:t>
            </a:r>
            <a:r>
              <a:rPr sz="1200" spc="40" dirty="0">
                <a:latin typeface="Trebuchet MS"/>
                <a:cs typeface="Trebuchet MS"/>
              </a:rPr>
              <a:t>have</a:t>
            </a:r>
            <a:r>
              <a:rPr sz="1200" spc="-35" dirty="0">
                <a:latin typeface="Trebuchet MS"/>
                <a:cs typeface="Trebuchet MS"/>
              </a:rPr>
              <a:t> </a:t>
            </a:r>
            <a:r>
              <a:rPr sz="1200" spc="20" dirty="0">
                <a:latin typeface="Trebuchet MS"/>
                <a:cs typeface="Trebuchet MS"/>
              </a:rPr>
              <a:t>a  face</a:t>
            </a:r>
            <a:r>
              <a:rPr sz="1200" spc="-65" dirty="0">
                <a:latin typeface="Trebuchet MS"/>
                <a:cs typeface="Trebuchet MS"/>
              </a:rPr>
              <a:t> </a:t>
            </a:r>
            <a:r>
              <a:rPr sz="1200" spc="15" dirty="0">
                <a:latin typeface="Trebuchet MS"/>
                <a:cs typeface="Trebuchet MS"/>
              </a:rPr>
              <a:t>mask,</a:t>
            </a:r>
            <a:r>
              <a:rPr sz="1200" spc="-60" dirty="0">
                <a:latin typeface="Trebuchet MS"/>
                <a:cs typeface="Trebuchet MS"/>
              </a:rPr>
              <a:t> </a:t>
            </a:r>
            <a:r>
              <a:rPr sz="1200" spc="50" dirty="0">
                <a:latin typeface="Trebuchet MS"/>
                <a:cs typeface="Trebuchet MS"/>
              </a:rPr>
              <a:t>one</a:t>
            </a:r>
            <a:r>
              <a:rPr sz="1200" spc="-60" dirty="0">
                <a:latin typeface="Trebuchet MS"/>
                <a:cs typeface="Trebuchet MS"/>
              </a:rPr>
              <a:t> </a:t>
            </a:r>
            <a:r>
              <a:rPr sz="1200" spc="-15" dirty="0">
                <a:latin typeface="Trebuchet MS"/>
                <a:cs typeface="Trebuchet MS"/>
              </a:rPr>
              <a:t>will</a:t>
            </a:r>
            <a:r>
              <a:rPr sz="1200" spc="-60" dirty="0">
                <a:latin typeface="Trebuchet MS"/>
                <a:cs typeface="Trebuchet MS"/>
              </a:rPr>
              <a:t> </a:t>
            </a:r>
            <a:r>
              <a:rPr sz="1200" spc="60" dirty="0">
                <a:latin typeface="Trebuchet MS"/>
                <a:cs typeface="Trebuchet MS"/>
              </a:rPr>
              <a:t>be</a:t>
            </a:r>
            <a:r>
              <a:rPr sz="1200" spc="-60" dirty="0">
                <a:latin typeface="Trebuchet MS"/>
                <a:cs typeface="Trebuchet MS"/>
              </a:rPr>
              <a:t> </a:t>
            </a:r>
            <a:r>
              <a:rPr sz="1200" spc="5" dirty="0">
                <a:latin typeface="Trebuchet MS"/>
                <a:cs typeface="Trebuchet MS"/>
              </a:rPr>
              <a:t>provided.</a:t>
            </a:r>
            <a:endParaRPr sz="1200" dirty="0">
              <a:latin typeface="Trebuchet MS"/>
              <a:cs typeface="Trebuchet MS"/>
            </a:endParaRPr>
          </a:p>
          <a:p>
            <a:pPr>
              <a:lnSpc>
                <a:spcPct val="100000"/>
              </a:lnSpc>
            </a:pPr>
            <a:endParaRPr sz="1400" dirty="0">
              <a:latin typeface="Trebuchet MS"/>
              <a:cs typeface="Trebuchet MS"/>
            </a:endParaRPr>
          </a:p>
          <a:p>
            <a:pPr>
              <a:lnSpc>
                <a:spcPct val="100000"/>
              </a:lnSpc>
              <a:spcBef>
                <a:spcPts val="35"/>
              </a:spcBef>
            </a:pPr>
            <a:endParaRPr sz="1300" dirty="0">
              <a:latin typeface="Trebuchet MS"/>
              <a:cs typeface="Trebuchet MS"/>
            </a:endParaRPr>
          </a:p>
          <a:p>
            <a:pPr marL="74930">
              <a:lnSpc>
                <a:spcPts val="1670"/>
              </a:lnSpc>
            </a:pPr>
            <a:r>
              <a:rPr sz="1400" b="1" spc="-25" dirty="0">
                <a:solidFill>
                  <a:srgbClr val="03989D"/>
                </a:solidFill>
                <a:latin typeface="Arial"/>
                <a:cs typeface="Arial"/>
              </a:rPr>
              <a:t>FOLLOW </a:t>
            </a:r>
            <a:r>
              <a:rPr sz="1400" b="1" spc="-20" dirty="0">
                <a:solidFill>
                  <a:srgbClr val="03989D"/>
                </a:solidFill>
                <a:latin typeface="Arial"/>
                <a:cs typeface="Arial"/>
              </a:rPr>
              <a:t>THE</a:t>
            </a:r>
            <a:r>
              <a:rPr sz="1400" b="1" spc="-135" dirty="0">
                <a:solidFill>
                  <a:srgbClr val="03989D"/>
                </a:solidFill>
                <a:latin typeface="Arial"/>
                <a:cs typeface="Arial"/>
              </a:rPr>
              <a:t> </a:t>
            </a:r>
            <a:r>
              <a:rPr sz="1400" b="1" spc="-35" dirty="0">
                <a:solidFill>
                  <a:srgbClr val="03989D"/>
                </a:solidFill>
                <a:latin typeface="Arial"/>
                <a:cs typeface="Arial"/>
              </a:rPr>
              <a:t>SIGNS</a:t>
            </a:r>
            <a:endParaRPr sz="1400" dirty="0">
              <a:latin typeface="Arial"/>
              <a:cs typeface="Arial"/>
            </a:endParaRPr>
          </a:p>
          <a:p>
            <a:pPr marL="1200150" algn="just">
              <a:lnSpc>
                <a:spcPts val="1430"/>
              </a:lnSpc>
            </a:pPr>
            <a:r>
              <a:rPr sz="1200" spc="45" dirty="0">
                <a:latin typeface="Trebuchet MS"/>
                <a:cs typeface="Trebuchet MS"/>
              </a:rPr>
              <a:t>Please </a:t>
            </a:r>
            <a:r>
              <a:rPr sz="1200" spc="20" dirty="0">
                <a:latin typeface="Trebuchet MS"/>
                <a:cs typeface="Trebuchet MS"/>
              </a:rPr>
              <a:t>follow </a:t>
            </a:r>
            <a:r>
              <a:rPr sz="1200" spc="45" dirty="0">
                <a:latin typeface="Trebuchet MS"/>
                <a:cs typeface="Trebuchet MS"/>
              </a:rPr>
              <a:t>posted </a:t>
            </a:r>
            <a:r>
              <a:rPr sz="1200" spc="60" dirty="0">
                <a:latin typeface="Trebuchet MS"/>
                <a:cs typeface="Trebuchet MS"/>
              </a:rPr>
              <a:t>signs </a:t>
            </a:r>
            <a:r>
              <a:rPr sz="1200" spc="-30" dirty="0">
                <a:latin typeface="Trebuchet MS"/>
                <a:cs typeface="Trebuchet MS"/>
              </a:rPr>
              <a:t>at </a:t>
            </a:r>
            <a:r>
              <a:rPr sz="1200" spc="5" dirty="0">
                <a:latin typeface="Trebuchet MS"/>
                <a:cs typeface="Trebuchet MS"/>
              </a:rPr>
              <a:t>entry </a:t>
            </a:r>
            <a:r>
              <a:rPr sz="1200" spc="-10" dirty="0">
                <a:latin typeface="Trebuchet MS"/>
                <a:cs typeface="Trebuchet MS"/>
              </a:rPr>
              <a:t>points, </a:t>
            </a:r>
            <a:r>
              <a:rPr sz="1200" spc="-5" dirty="0">
                <a:latin typeface="Trebuchet MS"/>
                <a:cs typeface="Trebuchet MS"/>
              </a:rPr>
              <a:t>aisles, </a:t>
            </a:r>
            <a:r>
              <a:rPr sz="1200" spc="45" dirty="0">
                <a:latin typeface="Trebuchet MS"/>
                <a:cs typeface="Trebuchet MS"/>
              </a:rPr>
              <a:t>and</a:t>
            </a:r>
            <a:r>
              <a:rPr sz="1200" spc="229" dirty="0">
                <a:latin typeface="Trebuchet MS"/>
                <a:cs typeface="Trebuchet MS"/>
              </a:rPr>
              <a:t> </a:t>
            </a:r>
            <a:r>
              <a:rPr sz="1200" spc="40" dirty="0">
                <a:latin typeface="Trebuchet MS"/>
                <a:cs typeface="Trebuchet MS"/>
              </a:rPr>
              <a:t>designated</a:t>
            </a:r>
            <a:endParaRPr sz="1200" dirty="0">
              <a:latin typeface="Trebuchet MS"/>
              <a:cs typeface="Trebuchet MS"/>
            </a:endParaRPr>
          </a:p>
          <a:p>
            <a:pPr marL="1200150" marR="5080" algn="just">
              <a:lnSpc>
                <a:spcPct val="114599"/>
              </a:lnSpc>
            </a:pPr>
            <a:r>
              <a:rPr sz="1200" spc="25" dirty="0">
                <a:latin typeface="Trebuchet MS"/>
                <a:cs typeface="Trebuchet MS"/>
              </a:rPr>
              <a:t>seating </a:t>
            </a:r>
            <a:r>
              <a:rPr sz="1200" spc="-15" dirty="0">
                <a:latin typeface="Trebuchet MS"/>
                <a:cs typeface="Trebuchet MS"/>
              </a:rPr>
              <a:t>areas. </a:t>
            </a:r>
            <a:r>
              <a:rPr sz="1200" spc="55" dirty="0">
                <a:latin typeface="Trebuchet MS"/>
                <a:cs typeface="Trebuchet MS"/>
              </a:rPr>
              <a:t>These </a:t>
            </a:r>
            <a:r>
              <a:rPr sz="1200" spc="40" dirty="0">
                <a:latin typeface="Trebuchet MS"/>
                <a:cs typeface="Trebuchet MS"/>
              </a:rPr>
              <a:t>have </a:t>
            </a:r>
            <a:r>
              <a:rPr sz="1200" spc="50" dirty="0">
                <a:latin typeface="Trebuchet MS"/>
                <a:cs typeface="Trebuchet MS"/>
              </a:rPr>
              <a:t>been </a:t>
            </a:r>
            <a:r>
              <a:rPr sz="1200" spc="30" dirty="0">
                <a:latin typeface="Trebuchet MS"/>
                <a:cs typeface="Trebuchet MS"/>
              </a:rPr>
              <a:t>prepared </a:t>
            </a:r>
            <a:r>
              <a:rPr sz="1200" spc="-20" dirty="0">
                <a:latin typeface="Trebuchet MS"/>
                <a:cs typeface="Trebuchet MS"/>
              </a:rPr>
              <a:t>in </a:t>
            </a:r>
            <a:r>
              <a:rPr sz="1200" spc="45" dirty="0">
                <a:latin typeface="Trebuchet MS"/>
                <a:cs typeface="Trebuchet MS"/>
              </a:rPr>
              <a:t>advance </a:t>
            </a:r>
            <a:r>
              <a:rPr sz="1200" spc="-5" dirty="0">
                <a:latin typeface="Trebuchet MS"/>
                <a:cs typeface="Trebuchet MS"/>
              </a:rPr>
              <a:t>to </a:t>
            </a:r>
            <a:r>
              <a:rPr sz="1200" spc="25" dirty="0">
                <a:latin typeface="Trebuchet MS"/>
                <a:cs typeface="Trebuchet MS"/>
              </a:rPr>
              <a:t>provide  </a:t>
            </a:r>
            <a:r>
              <a:rPr sz="1200" spc="30" dirty="0">
                <a:latin typeface="Trebuchet MS"/>
                <a:cs typeface="Trebuchet MS"/>
              </a:rPr>
              <a:t>safe </a:t>
            </a:r>
            <a:r>
              <a:rPr sz="1200" spc="20" dirty="0">
                <a:latin typeface="Trebuchet MS"/>
                <a:cs typeface="Trebuchet MS"/>
              </a:rPr>
              <a:t>social </a:t>
            </a:r>
            <a:r>
              <a:rPr sz="1200" spc="25" dirty="0">
                <a:latin typeface="Trebuchet MS"/>
                <a:cs typeface="Trebuchet MS"/>
              </a:rPr>
              <a:t>distancing </a:t>
            </a:r>
            <a:r>
              <a:rPr sz="1200" spc="45" dirty="0">
                <a:latin typeface="Trebuchet MS"/>
                <a:cs typeface="Trebuchet MS"/>
              </a:rPr>
              <a:t>and </a:t>
            </a:r>
            <a:r>
              <a:rPr sz="1200" spc="55" dirty="0">
                <a:latin typeface="Trebuchet MS"/>
                <a:cs typeface="Trebuchet MS"/>
              </a:rPr>
              <a:t>need </a:t>
            </a:r>
            <a:r>
              <a:rPr sz="1200" spc="-5" dirty="0">
                <a:latin typeface="Trebuchet MS"/>
                <a:cs typeface="Trebuchet MS"/>
              </a:rPr>
              <a:t>to </a:t>
            </a:r>
            <a:r>
              <a:rPr sz="1200" spc="60" dirty="0">
                <a:latin typeface="Trebuchet MS"/>
                <a:cs typeface="Trebuchet MS"/>
              </a:rPr>
              <a:t>be </a:t>
            </a:r>
            <a:r>
              <a:rPr sz="1200" spc="35" dirty="0">
                <a:latin typeface="Trebuchet MS"/>
                <a:cs typeface="Trebuchet MS"/>
              </a:rPr>
              <a:t>respected </a:t>
            </a:r>
            <a:r>
              <a:rPr sz="1200" spc="-10" dirty="0">
                <a:latin typeface="Trebuchet MS"/>
                <a:cs typeface="Trebuchet MS"/>
              </a:rPr>
              <a:t>for </a:t>
            </a:r>
            <a:r>
              <a:rPr sz="1200" spc="45" dirty="0">
                <a:latin typeface="Trebuchet MS"/>
                <a:cs typeface="Trebuchet MS"/>
              </a:rPr>
              <a:t>everyone's  </a:t>
            </a:r>
            <a:r>
              <a:rPr sz="1200" spc="10" dirty="0">
                <a:latin typeface="Trebuchet MS"/>
                <a:cs typeface="Trebuchet MS"/>
              </a:rPr>
              <a:t>well-being. Additional </a:t>
            </a:r>
            <a:r>
              <a:rPr sz="1200" spc="55" dirty="0">
                <a:latin typeface="Trebuchet MS"/>
                <a:cs typeface="Trebuchet MS"/>
              </a:rPr>
              <a:t>signage </a:t>
            </a:r>
            <a:r>
              <a:rPr sz="1200" spc="-15" dirty="0">
                <a:latin typeface="Trebuchet MS"/>
                <a:cs typeface="Trebuchet MS"/>
              </a:rPr>
              <a:t>will </a:t>
            </a:r>
            <a:r>
              <a:rPr sz="1200" spc="10" dirty="0">
                <a:latin typeface="Trebuchet MS"/>
                <a:cs typeface="Trebuchet MS"/>
              </a:rPr>
              <a:t>indicated </a:t>
            </a:r>
            <a:r>
              <a:rPr sz="1200" spc="5" dirty="0">
                <a:latin typeface="Trebuchet MS"/>
                <a:cs typeface="Trebuchet MS"/>
              </a:rPr>
              <a:t>other </a:t>
            </a:r>
            <a:r>
              <a:rPr sz="1200" spc="15" dirty="0">
                <a:latin typeface="Trebuchet MS"/>
                <a:cs typeface="Trebuchet MS"/>
              </a:rPr>
              <a:t>safety  </a:t>
            </a:r>
            <a:r>
              <a:rPr sz="1200" spc="30" dirty="0">
                <a:latin typeface="Trebuchet MS"/>
                <a:cs typeface="Trebuchet MS"/>
              </a:rPr>
              <a:t>guidelines </a:t>
            </a:r>
            <a:r>
              <a:rPr sz="1200" spc="45" dirty="0">
                <a:latin typeface="Trebuchet MS"/>
                <a:cs typeface="Trebuchet MS"/>
              </a:rPr>
              <a:t>and</a:t>
            </a:r>
            <a:r>
              <a:rPr sz="1200" spc="-155" dirty="0">
                <a:latin typeface="Trebuchet MS"/>
                <a:cs typeface="Trebuchet MS"/>
              </a:rPr>
              <a:t> </a:t>
            </a:r>
            <a:r>
              <a:rPr sz="1200" dirty="0">
                <a:latin typeface="Trebuchet MS"/>
                <a:cs typeface="Trebuchet MS"/>
              </a:rPr>
              <a:t>expectations.</a:t>
            </a:r>
          </a:p>
          <a:p>
            <a:pPr>
              <a:lnSpc>
                <a:spcPct val="100000"/>
              </a:lnSpc>
            </a:pPr>
            <a:endParaRPr sz="1400" dirty="0">
              <a:latin typeface="Trebuchet MS"/>
              <a:cs typeface="Trebuchet MS"/>
            </a:endParaRPr>
          </a:p>
          <a:p>
            <a:pPr>
              <a:lnSpc>
                <a:spcPct val="100000"/>
              </a:lnSpc>
              <a:spcBef>
                <a:spcPts val="25"/>
              </a:spcBef>
            </a:pPr>
            <a:endParaRPr sz="1100" dirty="0">
              <a:latin typeface="Trebuchet MS"/>
              <a:cs typeface="Trebuchet MS"/>
            </a:endParaRPr>
          </a:p>
          <a:p>
            <a:pPr marL="12700">
              <a:lnSpc>
                <a:spcPts val="1670"/>
              </a:lnSpc>
            </a:pPr>
            <a:r>
              <a:rPr sz="1400" b="1" spc="-55" dirty="0">
                <a:solidFill>
                  <a:srgbClr val="03989D"/>
                </a:solidFill>
                <a:latin typeface="Arial"/>
                <a:cs typeface="Arial"/>
              </a:rPr>
              <a:t>SOCIAL </a:t>
            </a:r>
            <a:r>
              <a:rPr sz="1400" b="1" spc="-20" dirty="0">
                <a:solidFill>
                  <a:srgbClr val="03989D"/>
                </a:solidFill>
                <a:latin typeface="Arial"/>
                <a:cs typeface="Arial"/>
              </a:rPr>
              <a:t>DISTANCING </a:t>
            </a:r>
            <a:r>
              <a:rPr sz="1400" b="1" spc="45" dirty="0">
                <a:solidFill>
                  <a:srgbClr val="03989D"/>
                </a:solidFill>
                <a:latin typeface="Arial"/>
                <a:cs typeface="Arial"/>
              </a:rPr>
              <a:t>IN </a:t>
            </a:r>
            <a:r>
              <a:rPr sz="1400" b="1" spc="-40" dirty="0">
                <a:solidFill>
                  <a:srgbClr val="03989D"/>
                </a:solidFill>
                <a:latin typeface="Arial"/>
                <a:cs typeface="Arial"/>
              </a:rPr>
              <a:t>SEATING</a:t>
            </a:r>
            <a:r>
              <a:rPr sz="1400" b="1" spc="-275" dirty="0">
                <a:solidFill>
                  <a:srgbClr val="03989D"/>
                </a:solidFill>
                <a:latin typeface="Arial"/>
                <a:cs typeface="Arial"/>
              </a:rPr>
              <a:t> </a:t>
            </a:r>
            <a:r>
              <a:rPr sz="1400" b="1" spc="-80" dirty="0">
                <a:solidFill>
                  <a:srgbClr val="03989D"/>
                </a:solidFill>
                <a:latin typeface="Arial"/>
                <a:cs typeface="Arial"/>
              </a:rPr>
              <a:t>AREAS</a:t>
            </a:r>
            <a:endParaRPr sz="1400" dirty="0">
              <a:latin typeface="Arial"/>
              <a:cs typeface="Arial"/>
            </a:endParaRPr>
          </a:p>
          <a:p>
            <a:pPr marL="12700" algn="just">
              <a:lnSpc>
                <a:spcPts val="1430"/>
              </a:lnSpc>
            </a:pPr>
            <a:r>
              <a:rPr sz="1200" spc="45" dirty="0">
                <a:latin typeface="Trebuchet MS"/>
                <a:cs typeface="Trebuchet MS"/>
              </a:rPr>
              <a:t>Designated </a:t>
            </a:r>
            <a:r>
              <a:rPr sz="1200" spc="25" dirty="0">
                <a:latin typeface="Trebuchet MS"/>
                <a:cs typeface="Trebuchet MS"/>
              </a:rPr>
              <a:t>seating </a:t>
            </a:r>
            <a:r>
              <a:rPr sz="1200" spc="30" dirty="0">
                <a:latin typeface="Trebuchet MS"/>
                <a:cs typeface="Trebuchet MS"/>
              </a:rPr>
              <a:t>areas </a:t>
            </a:r>
            <a:r>
              <a:rPr sz="1200" spc="-15" dirty="0">
                <a:latin typeface="Trebuchet MS"/>
                <a:cs typeface="Trebuchet MS"/>
              </a:rPr>
              <a:t>will </a:t>
            </a:r>
            <a:r>
              <a:rPr sz="1200" spc="20" dirty="0">
                <a:latin typeface="Trebuchet MS"/>
                <a:cs typeface="Trebuchet MS"/>
              </a:rPr>
              <a:t>allow </a:t>
            </a:r>
            <a:r>
              <a:rPr sz="1200" spc="-10" dirty="0">
                <a:latin typeface="Trebuchet MS"/>
                <a:cs typeface="Trebuchet MS"/>
              </a:rPr>
              <a:t>for </a:t>
            </a:r>
            <a:r>
              <a:rPr sz="1200" spc="50" dirty="0">
                <a:latin typeface="Trebuchet MS"/>
                <a:cs typeface="Trebuchet MS"/>
              </a:rPr>
              <a:t>spacing</a:t>
            </a:r>
            <a:r>
              <a:rPr sz="1200" spc="450" dirty="0">
                <a:latin typeface="Trebuchet MS"/>
                <a:cs typeface="Trebuchet MS"/>
              </a:rPr>
              <a:t> </a:t>
            </a:r>
            <a:r>
              <a:rPr sz="1200" spc="35" dirty="0">
                <a:latin typeface="Trebuchet MS"/>
                <a:cs typeface="Trebuchet MS"/>
              </a:rPr>
              <a:t>between</a:t>
            </a:r>
            <a:endParaRPr sz="1200" dirty="0">
              <a:latin typeface="Trebuchet MS"/>
              <a:cs typeface="Trebuchet MS"/>
            </a:endParaRPr>
          </a:p>
          <a:p>
            <a:pPr marL="12700" marR="1463040" algn="just">
              <a:lnSpc>
                <a:spcPct val="114599"/>
              </a:lnSpc>
            </a:pPr>
            <a:r>
              <a:rPr sz="1200" spc="10" dirty="0">
                <a:latin typeface="Trebuchet MS"/>
                <a:cs typeface="Trebuchet MS"/>
              </a:rPr>
              <a:t>individuals </a:t>
            </a:r>
            <a:r>
              <a:rPr sz="1200" spc="45" dirty="0">
                <a:latin typeface="Trebuchet MS"/>
                <a:cs typeface="Trebuchet MS"/>
              </a:rPr>
              <a:t>and </a:t>
            </a:r>
            <a:r>
              <a:rPr sz="1200" spc="-20" dirty="0">
                <a:latin typeface="Trebuchet MS"/>
                <a:cs typeface="Trebuchet MS"/>
              </a:rPr>
              <a:t>families. </a:t>
            </a:r>
            <a:r>
              <a:rPr sz="1200" spc="75" dirty="0">
                <a:latin typeface="Trebuchet MS"/>
                <a:cs typeface="Trebuchet MS"/>
              </a:rPr>
              <a:t>Members </a:t>
            </a:r>
            <a:r>
              <a:rPr sz="1200" spc="10" dirty="0">
                <a:latin typeface="Trebuchet MS"/>
                <a:cs typeface="Trebuchet MS"/>
              </a:rPr>
              <a:t>of </a:t>
            </a:r>
            <a:r>
              <a:rPr sz="1200" spc="5" dirty="0">
                <a:latin typeface="Trebuchet MS"/>
                <a:cs typeface="Trebuchet MS"/>
              </a:rPr>
              <a:t>the </a:t>
            </a:r>
            <a:r>
              <a:rPr sz="1200" spc="65" dirty="0">
                <a:latin typeface="Trebuchet MS"/>
                <a:cs typeface="Trebuchet MS"/>
              </a:rPr>
              <a:t>same </a:t>
            </a:r>
            <a:r>
              <a:rPr sz="1200" spc="50" dirty="0">
                <a:latin typeface="Trebuchet MS"/>
                <a:cs typeface="Trebuchet MS"/>
              </a:rPr>
              <a:t>household</a:t>
            </a:r>
            <a:r>
              <a:rPr sz="1200" spc="-25" dirty="0">
                <a:latin typeface="Trebuchet MS"/>
                <a:cs typeface="Trebuchet MS"/>
              </a:rPr>
              <a:t> </a:t>
            </a:r>
            <a:r>
              <a:rPr sz="1200" spc="60" dirty="0">
                <a:latin typeface="Trebuchet MS"/>
                <a:cs typeface="Trebuchet MS"/>
              </a:rPr>
              <a:t>may  be </a:t>
            </a:r>
            <a:r>
              <a:rPr sz="1200" spc="35" dirty="0">
                <a:latin typeface="Trebuchet MS"/>
                <a:cs typeface="Trebuchet MS"/>
              </a:rPr>
              <a:t>seated </a:t>
            </a:r>
            <a:r>
              <a:rPr sz="1200" spc="-20" dirty="0">
                <a:latin typeface="Trebuchet MS"/>
                <a:cs typeface="Trebuchet MS"/>
              </a:rPr>
              <a:t>in </a:t>
            </a:r>
            <a:r>
              <a:rPr sz="1200" spc="5" dirty="0">
                <a:latin typeface="Trebuchet MS"/>
                <a:cs typeface="Trebuchet MS"/>
              </a:rPr>
              <a:t>the </a:t>
            </a:r>
            <a:r>
              <a:rPr sz="1200" spc="65" dirty="0">
                <a:latin typeface="Trebuchet MS"/>
                <a:cs typeface="Trebuchet MS"/>
              </a:rPr>
              <a:t>same </a:t>
            </a:r>
            <a:r>
              <a:rPr sz="1200" spc="10" dirty="0">
                <a:latin typeface="Trebuchet MS"/>
                <a:cs typeface="Trebuchet MS"/>
              </a:rPr>
              <a:t>area </a:t>
            </a:r>
            <a:r>
              <a:rPr sz="1200" dirty="0">
                <a:latin typeface="Trebuchet MS"/>
                <a:cs typeface="Trebuchet MS"/>
              </a:rPr>
              <a:t>without </a:t>
            </a:r>
            <a:r>
              <a:rPr sz="1200" spc="20" dirty="0">
                <a:latin typeface="Trebuchet MS"/>
                <a:cs typeface="Trebuchet MS"/>
              </a:rPr>
              <a:t>social </a:t>
            </a:r>
            <a:r>
              <a:rPr sz="1200" spc="25" dirty="0">
                <a:latin typeface="Trebuchet MS"/>
                <a:cs typeface="Trebuchet MS"/>
              </a:rPr>
              <a:t>distance </a:t>
            </a:r>
            <a:r>
              <a:rPr sz="1200" spc="35" dirty="0">
                <a:latin typeface="Trebuchet MS"/>
                <a:cs typeface="Trebuchet MS"/>
              </a:rPr>
              <a:t>between  </a:t>
            </a:r>
            <a:r>
              <a:rPr sz="1200" spc="-20" dirty="0">
                <a:latin typeface="Trebuchet MS"/>
                <a:cs typeface="Trebuchet MS"/>
              </a:rPr>
              <a:t>them. </a:t>
            </a:r>
            <a:r>
              <a:rPr sz="1200" spc="45" dirty="0">
                <a:latin typeface="Trebuchet MS"/>
                <a:cs typeface="Trebuchet MS"/>
              </a:rPr>
              <a:t>Everyone </a:t>
            </a:r>
            <a:r>
              <a:rPr sz="1200" spc="5" dirty="0">
                <a:latin typeface="Trebuchet MS"/>
                <a:cs typeface="Trebuchet MS"/>
              </a:rPr>
              <a:t>is </a:t>
            </a:r>
            <a:r>
              <a:rPr sz="1200" spc="15" dirty="0">
                <a:latin typeface="Trebuchet MS"/>
                <a:cs typeface="Trebuchet MS"/>
              </a:rPr>
              <a:t>required </a:t>
            </a:r>
            <a:r>
              <a:rPr sz="1200" spc="-5" dirty="0">
                <a:latin typeface="Trebuchet MS"/>
                <a:cs typeface="Trebuchet MS"/>
              </a:rPr>
              <a:t>to </a:t>
            </a:r>
            <a:r>
              <a:rPr sz="1200" spc="15" dirty="0">
                <a:latin typeface="Trebuchet MS"/>
                <a:cs typeface="Trebuchet MS"/>
              </a:rPr>
              <a:t>remain </a:t>
            </a:r>
            <a:r>
              <a:rPr sz="1200" spc="-20" dirty="0">
                <a:latin typeface="Trebuchet MS"/>
                <a:cs typeface="Trebuchet MS"/>
              </a:rPr>
              <a:t>in </a:t>
            </a:r>
            <a:r>
              <a:rPr sz="1200" spc="-25" dirty="0">
                <a:latin typeface="Trebuchet MS"/>
                <a:cs typeface="Trebuchet MS"/>
              </a:rPr>
              <a:t>their </a:t>
            </a:r>
            <a:r>
              <a:rPr sz="1200" spc="25" dirty="0">
                <a:latin typeface="Trebuchet MS"/>
                <a:cs typeface="Trebuchet MS"/>
              </a:rPr>
              <a:t>seating </a:t>
            </a:r>
            <a:r>
              <a:rPr sz="1200" spc="10" dirty="0">
                <a:latin typeface="Trebuchet MS"/>
                <a:cs typeface="Trebuchet MS"/>
              </a:rPr>
              <a:t>area  </a:t>
            </a:r>
            <a:r>
              <a:rPr sz="1200" spc="25" dirty="0">
                <a:latin typeface="Trebuchet MS"/>
                <a:cs typeface="Trebuchet MS"/>
              </a:rPr>
              <a:t>throughout</a:t>
            </a:r>
            <a:r>
              <a:rPr sz="1200" spc="-60" dirty="0">
                <a:latin typeface="Trebuchet MS"/>
                <a:cs typeface="Trebuchet MS"/>
              </a:rPr>
              <a:t> </a:t>
            </a:r>
            <a:r>
              <a:rPr sz="1200" spc="5" dirty="0">
                <a:latin typeface="Trebuchet MS"/>
                <a:cs typeface="Trebuchet MS"/>
              </a:rPr>
              <a:t>the</a:t>
            </a:r>
            <a:r>
              <a:rPr sz="1200" spc="-60" dirty="0">
                <a:latin typeface="Trebuchet MS"/>
                <a:cs typeface="Trebuchet MS"/>
              </a:rPr>
              <a:t> </a:t>
            </a:r>
            <a:r>
              <a:rPr sz="1200" spc="25" dirty="0">
                <a:latin typeface="Trebuchet MS"/>
                <a:cs typeface="Trebuchet MS"/>
              </a:rPr>
              <a:t>service</a:t>
            </a:r>
            <a:r>
              <a:rPr sz="1200" spc="-60" dirty="0">
                <a:latin typeface="Trebuchet MS"/>
                <a:cs typeface="Trebuchet MS"/>
              </a:rPr>
              <a:t> </a:t>
            </a:r>
            <a:r>
              <a:rPr sz="1200" spc="25" dirty="0">
                <a:latin typeface="Trebuchet MS"/>
                <a:cs typeface="Trebuchet MS"/>
              </a:rPr>
              <a:t>except</a:t>
            </a:r>
            <a:r>
              <a:rPr sz="1200" spc="-60" dirty="0">
                <a:latin typeface="Trebuchet MS"/>
                <a:cs typeface="Trebuchet MS"/>
              </a:rPr>
              <a:t> </a:t>
            </a:r>
            <a:r>
              <a:rPr sz="1200" spc="-10" dirty="0">
                <a:latin typeface="Trebuchet MS"/>
                <a:cs typeface="Trebuchet MS"/>
              </a:rPr>
              <a:t>for</a:t>
            </a:r>
            <a:r>
              <a:rPr sz="1200" spc="-60" dirty="0">
                <a:latin typeface="Trebuchet MS"/>
                <a:cs typeface="Trebuchet MS"/>
              </a:rPr>
              <a:t> </a:t>
            </a:r>
            <a:r>
              <a:rPr sz="1200" spc="20" dirty="0">
                <a:latin typeface="Trebuchet MS"/>
                <a:cs typeface="Trebuchet MS"/>
              </a:rPr>
              <a:t>receiving</a:t>
            </a:r>
            <a:r>
              <a:rPr sz="1200" spc="-60" dirty="0">
                <a:latin typeface="Trebuchet MS"/>
                <a:cs typeface="Trebuchet MS"/>
              </a:rPr>
              <a:t> </a:t>
            </a:r>
            <a:r>
              <a:rPr sz="1200" spc="50" dirty="0">
                <a:latin typeface="Trebuchet MS"/>
                <a:cs typeface="Trebuchet MS"/>
              </a:rPr>
              <a:t>Holy</a:t>
            </a:r>
            <a:r>
              <a:rPr sz="1200" spc="-60" dirty="0">
                <a:latin typeface="Trebuchet MS"/>
                <a:cs typeface="Trebuchet MS"/>
              </a:rPr>
              <a:t> </a:t>
            </a:r>
            <a:r>
              <a:rPr sz="1200" spc="30" dirty="0">
                <a:latin typeface="Trebuchet MS"/>
                <a:cs typeface="Trebuchet MS"/>
              </a:rPr>
              <a:t>Communion.</a:t>
            </a:r>
            <a:endParaRPr sz="1200" dirty="0">
              <a:latin typeface="Trebuchet MS"/>
              <a:cs typeface="Trebuchet MS"/>
            </a:endParaRPr>
          </a:p>
          <a:p>
            <a:pPr>
              <a:lnSpc>
                <a:spcPct val="100000"/>
              </a:lnSpc>
            </a:pPr>
            <a:endParaRPr sz="1400" dirty="0">
              <a:latin typeface="Trebuchet MS"/>
              <a:cs typeface="Trebuchet MS"/>
            </a:endParaRPr>
          </a:p>
          <a:p>
            <a:pPr>
              <a:lnSpc>
                <a:spcPct val="100000"/>
              </a:lnSpc>
              <a:spcBef>
                <a:spcPts val="35"/>
              </a:spcBef>
            </a:pPr>
            <a:endParaRPr sz="1700" dirty="0">
              <a:latin typeface="Trebuchet MS"/>
              <a:cs typeface="Trebuchet MS"/>
            </a:endParaRPr>
          </a:p>
          <a:p>
            <a:pPr marL="67310">
              <a:lnSpc>
                <a:spcPct val="100000"/>
              </a:lnSpc>
            </a:pPr>
            <a:r>
              <a:rPr sz="1400" b="1" spc="-5" dirty="0">
                <a:solidFill>
                  <a:srgbClr val="03989D"/>
                </a:solidFill>
                <a:latin typeface="Arial"/>
                <a:cs typeface="Arial"/>
              </a:rPr>
              <a:t>WORSHIP</a:t>
            </a:r>
            <a:r>
              <a:rPr sz="1400" b="1" spc="-80" dirty="0">
                <a:solidFill>
                  <a:srgbClr val="03989D"/>
                </a:solidFill>
                <a:latin typeface="Arial"/>
                <a:cs typeface="Arial"/>
              </a:rPr>
              <a:t> </a:t>
            </a:r>
            <a:r>
              <a:rPr sz="1400" b="1" spc="-30" dirty="0">
                <a:solidFill>
                  <a:srgbClr val="03989D"/>
                </a:solidFill>
                <a:latin typeface="Arial"/>
                <a:cs typeface="Arial"/>
              </a:rPr>
              <a:t>ADJUSTMENTS</a:t>
            </a:r>
            <a:endParaRPr sz="1400" dirty="0">
              <a:latin typeface="Arial"/>
              <a:cs typeface="Arial"/>
            </a:endParaRPr>
          </a:p>
          <a:p>
            <a:pPr marL="2059305" marR="63500" algn="just">
              <a:lnSpc>
                <a:spcPct val="114500"/>
              </a:lnSpc>
              <a:spcBef>
                <a:spcPts val="500"/>
              </a:spcBef>
            </a:pPr>
            <a:r>
              <a:rPr sz="1200" spc="20" dirty="0">
                <a:latin typeface="Trebuchet MS"/>
                <a:cs typeface="Trebuchet MS"/>
              </a:rPr>
              <a:t>Instead </a:t>
            </a:r>
            <a:r>
              <a:rPr sz="1200" spc="5" dirty="0">
                <a:latin typeface="Trebuchet MS"/>
                <a:cs typeface="Trebuchet MS"/>
              </a:rPr>
              <a:t>of </a:t>
            </a:r>
            <a:r>
              <a:rPr sz="1200" spc="30" dirty="0">
                <a:latin typeface="Trebuchet MS"/>
                <a:cs typeface="Trebuchet MS"/>
              </a:rPr>
              <a:t>kissing </a:t>
            </a:r>
            <a:r>
              <a:rPr sz="1200" dirty="0">
                <a:latin typeface="Trebuchet MS"/>
                <a:cs typeface="Trebuchet MS"/>
              </a:rPr>
              <a:t>icons, </a:t>
            </a:r>
            <a:r>
              <a:rPr sz="1200" spc="55" dirty="0">
                <a:latin typeface="Trebuchet MS"/>
                <a:cs typeface="Trebuchet MS"/>
              </a:rPr>
              <a:t>you </a:t>
            </a:r>
            <a:r>
              <a:rPr sz="1200" spc="5" dirty="0">
                <a:latin typeface="Trebuchet MS"/>
                <a:cs typeface="Trebuchet MS"/>
              </a:rPr>
              <a:t>are </a:t>
            </a:r>
            <a:r>
              <a:rPr sz="1200" spc="50" dirty="0">
                <a:latin typeface="Trebuchet MS"/>
                <a:cs typeface="Trebuchet MS"/>
              </a:rPr>
              <a:t>asked </a:t>
            </a:r>
            <a:r>
              <a:rPr sz="1200" spc="-5" dirty="0">
                <a:latin typeface="Trebuchet MS"/>
                <a:cs typeface="Trebuchet MS"/>
              </a:rPr>
              <a:t>to </a:t>
            </a:r>
            <a:r>
              <a:rPr sz="1200" spc="25" dirty="0">
                <a:latin typeface="Trebuchet MS"/>
                <a:cs typeface="Trebuchet MS"/>
              </a:rPr>
              <a:t>reverence  </a:t>
            </a:r>
            <a:r>
              <a:rPr sz="1200" spc="35" dirty="0">
                <a:latin typeface="Trebuchet MS"/>
                <a:cs typeface="Trebuchet MS"/>
              </a:rPr>
              <a:t>icons </a:t>
            </a:r>
            <a:r>
              <a:rPr sz="1200" spc="45" dirty="0">
                <a:latin typeface="Trebuchet MS"/>
                <a:cs typeface="Trebuchet MS"/>
              </a:rPr>
              <a:t>and </a:t>
            </a:r>
            <a:r>
              <a:rPr sz="1200" spc="5" dirty="0">
                <a:latin typeface="Trebuchet MS"/>
                <a:cs typeface="Trebuchet MS"/>
              </a:rPr>
              <a:t>other </a:t>
            </a:r>
            <a:r>
              <a:rPr sz="1200" spc="40" dirty="0">
                <a:latin typeface="Trebuchet MS"/>
                <a:cs typeface="Trebuchet MS"/>
              </a:rPr>
              <a:t>sacred </a:t>
            </a:r>
            <a:r>
              <a:rPr sz="1200" spc="10" dirty="0">
                <a:latin typeface="Trebuchet MS"/>
                <a:cs typeface="Trebuchet MS"/>
              </a:rPr>
              <a:t>objects </a:t>
            </a:r>
            <a:r>
              <a:rPr sz="1200" spc="60" dirty="0">
                <a:latin typeface="Trebuchet MS"/>
                <a:cs typeface="Trebuchet MS"/>
              </a:rPr>
              <a:t>by </a:t>
            </a:r>
            <a:r>
              <a:rPr sz="1200" spc="10" dirty="0">
                <a:latin typeface="Trebuchet MS"/>
                <a:cs typeface="Trebuchet MS"/>
              </a:rPr>
              <a:t>bowing. </a:t>
            </a:r>
            <a:r>
              <a:rPr sz="1200" spc="40" dirty="0">
                <a:latin typeface="Trebuchet MS"/>
                <a:cs typeface="Trebuchet MS"/>
              </a:rPr>
              <a:t>Please  </a:t>
            </a:r>
            <a:r>
              <a:rPr sz="1200" spc="20" dirty="0">
                <a:latin typeface="Trebuchet MS"/>
                <a:cs typeface="Trebuchet MS"/>
              </a:rPr>
              <a:t>greet</a:t>
            </a:r>
            <a:r>
              <a:rPr sz="1200" spc="-15" dirty="0">
                <a:latin typeface="Trebuchet MS"/>
                <a:cs typeface="Trebuchet MS"/>
              </a:rPr>
              <a:t> </a:t>
            </a:r>
            <a:r>
              <a:rPr sz="1200" spc="50" dirty="0">
                <a:latin typeface="Trebuchet MS"/>
                <a:cs typeface="Trebuchet MS"/>
              </a:rPr>
              <a:t>one</a:t>
            </a:r>
            <a:r>
              <a:rPr sz="1200" spc="-15" dirty="0">
                <a:latin typeface="Trebuchet MS"/>
                <a:cs typeface="Trebuchet MS"/>
              </a:rPr>
              <a:t> </a:t>
            </a:r>
            <a:r>
              <a:rPr sz="1200" spc="10" dirty="0">
                <a:latin typeface="Trebuchet MS"/>
                <a:cs typeface="Trebuchet MS"/>
              </a:rPr>
              <a:t>another</a:t>
            </a:r>
            <a:r>
              <a:rPr sz="1200" spc="-15" dirty="0">
                <a:latin typeface="Trebuchet MS"/>
                <a:cs typeface="Trebuchet MS"/>
              </a:rPr>
              <a:t> </a:t>
            </a:r>
            <a:r>
              <a:rPr sz="1200" spc="60" dirty="0">
                <a:latin typeface="Trebuchet MS"/>
                <a:cs typeface="Trebuchet MS"/>
              </a:rPr>
              <a:t>by</a:t>
            </a:r>
            <a:r>
              <a:rPr sz="1200" spc="-15" dirty="0">
                <a:latin typeface="Trebuchet MS"/>
                <a:cs typeface="Trebuchet MS"/>
              </a:rPr>
              <a:t> </a:t>
            </a:r>
            <a:r>
              <a:rPr sz="1200" spc="50" dirty="0">
                <a:latin typeface="Trebuchet MS"/>
                <a:cs typeface="Trebuchet MS"/>
              </a:rPr>
              <a:t>bowing</a:t>
            </a:r>
            <a:r>
              <a:rPr sz="1200" spc="-15" dirty="0">
                <a:latin typeface="Trebuchet MS"/>
                <a:cs typeface="Trebuchet MS"/>
              </a:rPr>
              <a:t> </a:t>
            </a:r>
            <a:r>
              <a:rPr sz="1200" spc="15" dirty="0">
                <a:latin typeface="Trebuchet MS"/>
                <a:cs typeface="Trebuchet MS"/>
              </a:rPr>
              <a:t>instead</a:t>
            </a:r>
            <a:r>
              <a:rPr sz="1200" spc="-10" dirty="0">
                <a:latin typeface="Trebuchet MS"/>
                <a:cs typeface="Trebuchet MS"/>
              </a:rPr>
              <a:t> </a:t>
            </a:r>
            <a:r>
              <a:rPr sz="1200" spc="5" dirty="0">
                <a:latin typeface="Trebuchet MS"/>
                <a:cs typeface="Trebuchet MS"/>
              </a:rPr>
              <a:t>of</a:t>
            </a:r>
            <a:r>
              <a:rPr sz="1200" spc="-15" dirty="0">
                <a:latin typeface="Trebuchet MS"/>
                <a:cs typeface="Trebuchet MS"/>
              </a:rPr>
              <a:t> </a:t>
            </a:r>
            <a:r>
              <a:rPr sz="1200" spc="35" dirty="0">
                <a:latin typeface="Trebuchet MS"/>
                <a:cs typeface="Trebuchet MS"/>
              </a:rPr>
              <a:t>embracing</a:t>
            </a:r>
            <a:r>
              <a:rPr sz="1200" spc="-15" dirty="0">
                <a:latin typeface="Trebuchet MS"/>
                <a:cs typeface="Trebuchet MS"/>
              </a:rPr>
              <a:t> </a:t>
            </a:r>
            <a:r>
              <a:rPr sz="1200" spc="5" dirty="0">
                <a:latin typeface="Trebuchet MS"/>
                <a:cs typeface="Trebuchet MS"/>
              </a:rPr>
              <a:t>or  </a:t>
            </a:r>
            <a:r>
              <a:rPr sz="1200" spc="35" dirty="0">
                <a:latin typeface="Trebuchet MS"/>
                <a:cs typeface="Trebuchet MS"/>
              </a:rPr>
              <a:t>shaking </a:t>
            </a:r>
            <a:r>
              <a:rPr sz="1200" spc="5" dirty="0">
                <a:latin typeface="Trebuchet MS"/>
                <a:cs typeface="Trebuchet MS"/>
              </a:rPr>
              <a:t>hands. Father </a:t>
            </a:r>
            <a:r>
              <a:rPr sz="1200" spc="40" dirty="0">
                <a:latin typeface="Trebuchet MS"/>
                <a:cs typeface="Trebuchet MS"/>
              </a:rPr>
              <a:t>Steve </a:t>
            </a:r>
            <a:r>
              <a:rPr sz="1200" spc="-20" dirty="0">
                <a:latin typeface="Trebuchet MS"/>
                <a:cs typeface="Trebuchet MS"/>
              </a:rPr>
              <a:t>will </a:t>
            </a:r>
            <a:r>
              <a:rPr sz="1200" spc="10" dirty="0">
                <a:latin typeface="Trebuchet MS"/>
                <a:cs typeface="Trebuchet MS"/>
              </a:rPr>
              <a:t>not </a:t>
            </a:r>
            <a:r>
              <a:rPr sz="1200" spc="55" dirty="0">
                <a:latin typeface="Trebuchet MS"/>
                <a:cs typeface="Trebuchet MS"/>
              </a:rPr>
              <a:t>be </a:t>
            </a:r>
            <a:r>
              <a:rPr sz="1200" spc="25" dirty="0">
                <a:latin typeface="Trebuchet MS"/>
                <a:cs typeface="Trebuchet MS"/>
              </a:rPr>
              <a:t>able </a:t>
            </a:r>
            <a:r>
              <a:rPr sz="1200" spc="-5" dirty="0">
                <a:latin typeface="Trebuchet MS"/>
                <a:cs typeface="Trebuchet MS"/>
              </a:rPr>
              <a:t>to </a:t>
            </a:r>
            <a:r>
              <a:rPr sz="1200" spc="50" dirty="0">
                <a:latin typeface="Trebuchet MS"/>
                <a:cs typeface="Trebuchet MS"/>
              </a:rPr>
              <a:t>bless  </a:t>
            </a:r>
            <a:r>
              <a:rPr sz="1200" dirty="0">
                <a:latin typeface="Trebuchet MS"/>
                <a:cs typeface="Trebuchet MS"/>
              </a:rPr>
              <a:t>the</a:t>
            </a:r>
            <a:r>
              <a:rPr sz="1200" spc="-65" dirty="0">
                <a:latin typeface="Trebuchet MS"/>
                <a:cs typeface="Trebuchet MS"/>
              </a:rPr>
              <a:t> </a:t>
            </a:r>
            <a:r>
              <a:rPr sz="1200" spc="-15" dirty="0">
                <a:latin typeface="Trebuchet MS"/>
                <a:cs typeface="Trebuchet MS"/>
              </a:rPr>
              <a:t>children.</a:t>
            </a:r>
            <a:r>
              <a:rPr sz="1200" spc="-60" dirty="0">
                <a:latin typeface="Trebuchet MS"/>
                <a:cs typeface="Trebuchet MS"/>
              </a:rPr>
              <a:t> </a:t>
            </a:r>
            <a:r>
              <a:rPr sz="1200" spc="40" dirty="0">
                <a:latin typeface="Trebuchet MS"/>
                <a:cs typeface="Trebuchet MS"/>
              </a:rPr>
              <a:t>Please</a:t>
            </a:r>
            <a:r>
              <a:rPr sz="1200" spc="-65" dirty="0">
                <a:latin typeface="Trebuchet MS"/>
                <a:cs typeface="Trebuchet MS"/>
              </a:rPr>
              <a:t> </a:t>
            </a:r>
            <a:r>
              <a:rPr sz="1200" spc="70" dirty="0">
                <a:latin typeface="Trebuchet MS"/>
                <a:cs typeface="Trebuchet MS"/>
              </a:rPr>
              <a:t>do</a:t>
            </a:r>
            <a:r>
              <a:rPr sz="1200" spc="-60" dirty="0">
                <a:latin typeface="Trebuchet MS"/>
                <a:cs typeface="Trebuchet MS"/>
              </a:rPr>
              <a:t> </a:t>
            </a:r>
            <a:r>
              <a:rPr sz="1200" spc="10" dirty="0">
                <a:latin typeface="Trebuchet MS"/>
                <a:cs typeface="Trebuchet MS"/>
              </a:rPr>
              <a:t>not</a:t>
            </a:r>
            <a:r>
              <a:rPr sz="1200" spc="-60" dirty="0">
                <a:latin typeface="Trebuchet MS"/>
                <a:cs typeface="Trebuchet MS"/>
              </a:rPr>
              <a:t> </a:t>
            </a:r>
            <a:r>
              <a:rPr sz="1200" spc="30" dirty="0">
                <a:latin typeface="Trebuchet MS"/>
                <a:cs typeface="Trebuchet MS"/>
              </a:rPr>
              <a:t>kiss</a:t>
            </a:r>
            <a:r>
              <a:rPr sz="1200" spc="-65" dirty="0">
                <a:latin typeface="Trebuchet MS"/>
                <a:cs typeface="Trebuchet MS"/>
              </a:rPr>
              <a:t> </a:t>
            </a:r>
            <a:r>
              <a:rPr sz="1200" dirty="0">
                <a:latin typeface="Trebuchet MS"/>
                <a:cs typeface="Trebuchet MS"/>
              </a:rPr>
              <a:t>the</a:t>
            </a:r>
            <a:r>
              <a:rPr sz="1200" spc="-60" dirty="0">
                <a:latin typeface="Trebuchet MS"/>
                <a:cs typeface="Trebuchet MS"/>
              </a:rPr>
              <a:t> </a:t>
            </a:r>
            <a:r>
              <a:rPr sz="1200" spc="15" dirty="0">
                <a:latin typeface="Trebuchet MS"/>
                <a:cs typeface="Trebuchet MS"/>
              </a:rPr>
              <a:t>priest's</a:t>
            </a:r>
            <a:r>
              <a:rPr sz="1200" spc="-60" dirty="0">
                <a:latin typeface="Trebuchet MS"/>
                <a:cs typeface="Trebuchet MS"/>
              </a:rPr>
              <a:t> </a:t>
            </a:r>
            <a:r>
              <a:rPr sz="1200" spc="-10" dirty="0">
                <a:latin typeface="Trebuchet MS"/>
                <a:cs typeface="Trebuchet MS"/>
              </a:rPr>
              <a:t>hand.</a:t>
            </a:r>
            <a:endParaRPr sz="1200" dirty="0">
              <a:latin typeface="Trebuchet MS"/>
              <a:cs typeface="Trebuchet MS"/>
            </a:endParaRPr>
          </a:p>
        </p:txBody>
      </p:sp>
      <p:sp>
        <p:nvSpPr>
          <p:cNvPr id="73" name="object 73"/>
          <p:cNvSpPr txBox="1"/>
          <p:nvPr/>
        </p:nvSpPr>
        <p:spPr>
          <a:xfrm>
            <a:off x="7337962" y="2871649"/>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13015" y="0"/>
            <a:ext cx="659765" cy="10058400"/>
          </a:xfrm>
          <a:custGeom>
            <a:avLst/>
            <a:gdLst/>
            <a:ahLst/>
            <a:cxnLst/>
            <a:rect l="l" t="t" r="r" b="b"/>
            <a:pathLst>
              <a:path w="659765" h="10058400">
                <a:moveTo>
                  <a:pt x="0" y="0"/>
                </a:moveTo>
                <a:lnTo>
                  <a:pt x="0" y="10058398"/>
                </a:lnTo>
                <a:lnTo>
                  <a:pt x="659383" y="10058398"/>
                </a:lnTo>
                <a:lnTo>
                  <a:pt x="659383" y="0"/>
                </a:lnTo>
                <a:lnTo>
                  <a:pt x="0" y="0"/>
                </a:lnTo>
                <a:close/>
              </a:path>
            </a:pathLst>
          </a:custGeom>
          <a:solidFill>
            <a:srgbClr val="FFD058"/>
          </a:solidFill>
        </p:spPr>
        <p:txBody>
          <a:bodyPr wrap="square" lIns="0" tIns="0" rIns="0" bIns="0" rtlCol="0"/>
          <a:lstStyle/>
          <a:p>
            <a:endParaRPr dirty="0"/>
          </a:p>
        </p:txBody>
      </p:sp>
      <p:sp>
        <p:nvSpPr>
          <p:cNvPr id="3" name="object 3"/>
          <p:cNvSpPr/>
          <p:nvPr/>
        </p:nvSpPr>
        <p:spPr>
          <a:xfrm>
            <a:off x="342219" y="0"/>
            <a:ext cx="1190625" cy="1358900"/>
          </a:xfrm>
          <a:custGeom>
            <a:avLst/>
            <a:gdLst/>
            <a:ahLst/>
            <a:cxnLst/>
            <a:rect l="l" t="t" r="r" b="b"/>
            <a:pathLst>
              <a:path w="1190625" h="1358900">
                <a:moveTo>
                  <a:pt x="0" y="0"/>
                </a:moveTo>
                <a:lnTo>
                  <a:pt x="1190625" y="0"/>
                </a:lnTo>
                <a:lnTo>
                  <a:pt x="1190625" y="1358875"/>
                </a:lnTo>
                <a:lnTo>
                  <a:pt x="0" y="1358875"/>
                </a:lnTo>
                <a:lnTo>
                  <a:pt x="0" y="0"/>
                </a:lnTo>
                <a:close/>
              </a:path>
            </a:pathLst>
          </a:custGeom>
          <a:solidFill>
            <a:srgbClr val="FFD058"/>
          </a:solidFill>
        </p:spPr>
        <p:txBody>
          <a:bodyPr wrap="square" lIns="0" tIns="0" rIns="0" bIns="0" rtlCol="0"/>
          <a:lstStyle/>
          <a:p>
            <a:endParaRPr dirty="0"/>
          </a:p>
        </p:txBody>
      </p:sp>
      <p:sp>
        <p:nvSpPr>
          <p:cNvPr id="4" name="object 4"/>
          <p:cNvSpPr/>
          <p:nvPr/>
        </p:nvSpPr>
        <p:spPr>
          <a:xfrm>
            <a:off x="646118" y="462010"/>
            <a:ext cx="131445" cy="131445"/>
          </a:xfrm>
          <a:custGeom>
            <a:avLst/>
            <a:gdLst/>
            <a:ahLst/>
            <a:cxnLst/>
            <a:rect l="l" t="t" r="r" b="b"/>
            <a:pathLst>
              <a:path w="131445"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5" name="object 5"/>
          <p:cNvSpPr/>
          <p:nvPr/>
        </p:nvSpPr>
        <p:spPr>
          <a:xfrm>
            <a:off x="638211" y="918099"/>
            <a:ext cx="131445" cy="131445"/>
          </a:xfrm>
          <a:custGeom>
            <a:avLst/>
            <a:gdLst/>
            <a:ahLst/>
            <a:cxnLst/>
            <a:rect l="l" t="t" r="r" b="b"/>
            <a:pathLst>
              <a:path w="131445"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6" name="object 6"/>
          <p:cNvSpPr/>
          <p:nvPr/>
        </p:nvSpPr>
        <p:spPr>
          <a:xfrm>
            <a:off x="1094314" y="925986"/>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7" name="object 7"/>
          <p:cNvSpPr/>
          <p:nvPr/>
        </p:nvSpPr>
        <p:spPr>
          <a:xfrm>
            <a:off x="1102201" y="469891"/>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8" name="object 8"/>
          <p:cNvSpPr/>
          <p:nvPr/>
        </p:nvSpPr>
        <p:spPr>
          <a:xfrm>
            <a:off x="907170" y="549807"/>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9" name="object 9"/>
          <p:cNvSpPr/>
          <p:nvPr/>
        </p:nvSpPr>
        <p:spPr>
          <a:xfrm>
            <a:off x="726014" y="725317"/>
            <a:ext cx="93980" cy="63500"/>
          </a:xfrm>
          <a:custGeom>
            <a:avLst/>
            <a:gdLst/>
            <a:ahLst/>
            <a:cxnLst/>
            <a:rect l="l" t="t" r="r" b="b"/>
            <a:pathLst>
              <a:path w="93980"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10" name="object 10"/>
          <p:cNvSpPr/>
          <p:nvPr/>
        </p:nvSpPr>
        <p:spPr>
          <a:xfrm>
            <a:off x="901533" y="875661"/>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11" name="object 11"/>
          <p:cNvSpPr/>
          <p:nvPr/>
        </p:nvSpPr>
        <p:spPr>
          <a:xfrm>
            <a:off x="1051866" y="730959"/>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12" name="object 12"/>
          <p:cNvSpPr/>
          <p:nvPr/>
        </p:nvSpPr>
        <p:spPr>
          <a:xfrm>
            <a:off x="550886" y="826227"/>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13" name="object 13"/>
          <p:cNvSpPr/>
          <p:nvPr/>
        </p:nvSpPr>
        <p:spPr>
          <a:xfrm>
            <a:off x="1002432" y="973510"/>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14" name="object 14"/>
          <p:cNvSpPr/>
          <p:nvPr/>
        </p:nvSpPr>
        <p:spPr>
          <a:xfrm>
            <a:off x="1149724" y="578190"/>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15" name="object 15"/>
          <p:cNvSpPr/>
          <p:nvPr/>
        </p:nvSpPr>
        <p:spPr>
          <a:xfrm>
            <a:off x="754399" y="374675"/>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16" name="object 16"/>
          <p:cNvSpPr/>
          <p:nvPr/>
        </p:nvSpPr>
        <p:spPr>
          <a:xfrm>
            <a:off x="742598" y="664353"/>
            <a:ext cx="86995" cy="58419"/>
          </a:xfrm>
          <a:custGeom>
            <a:avLst/>
            <a:gdLst/>
            <a:ahLst/>
            <a:cxnLst/>
            <a:rect l="l" t="t" r="r" b="b"/>
            <a:pathLst>
              <a:path w="86994"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17" name="object 17"/>
          <p:cNvSpPr/>
          <p:nvPr/>
        </p:nvSpPr>
        <p:spPr>
          <a:xfrm>
            <a:off x="840560" y="866010"/>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18" name="object 18"/>
          <p:cNvSpPr/>
          <p:nvPr/>
        </p:nvSpPr>
        <p:spPr>
          <a:xfrm>
            <a:off x="1042215" y="796575"/>
            <a:ext cx="86995" cy="58419"/>
          </a:xfrm>
          <a:custGeom>
            <a:avLst/>
            <a:gdLst/>
            <a:ahLst/>
            <a:cxnLst/>
            <a:rect l="l" t="t" r="r" b="b"/>
            <a:pathLst>
              <a:path w="86994" h="58419">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19" name="object 19"/>
          <p:cNvSpPr/>
          <p:nvPr/>
        </p:nvSpPr>
        <p:spPr>
          <a:xfrm>
            <a:off x="972782" y="566387"/>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20" name="object 20"/>
          <p:cNvSpPr/>
          <p:nvPr/>
        </p:nvSpPr>
        <p:spPr>
          <a:xfrm>
            <a:off x="862333" y="684115"/>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21" name="object 21"/>
          <p:cNvSpPr/>
          <p:nvPr/>
        </p:nvSpPr>
        <p:spPr>
          <a:xfrm>
            <a:off x="860320" y="799794"/>
            <a:ext cx="33655" cy="33655"/>
          </a:xfrm>
          <a:custGeom>
            <a:avLst/>
            <a:gdLst/>
            <a:ahLst/>
            <a:cxnLst/>
            <a:rect l="l" t="t" r="r" b="b"/>
            <a:pathLst>
              <a:path w="33655" h="33655">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22" name="object 22"/>
          <p:cNvSpPr/>
          <p:nvPr/>
        </p:nvSpPr>
        <p:spPr>
          <a:xfrm>
            <a:off x="976001" y="801786"/>
            <a:ext cx="33655" cy="33655"/>
          </a:xfrm>
          <a:custGeom>
            <a:avLst/>
            <a:gdLst/>
            <a:ahLst/>
            <a:cxnLst/>
            <a:rect l="l" t="t" r="r" b="b"/>
            <a:pathLst>
              <a:path w="33655" h="33655">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23" name="object 23"/>
          <p:cNvSpPr/>
          <p:nvPr/>
        </p:nvSpPr>
        <p:spPr>
          <a:xfrm>
            <a:off x="978005" y="686118"/>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24" name="object 24"/>
          <p:cNvSpPr/>
          <p:nvPr/>
        </p:nvSpPr>
        <p:spPr>
          <a:xfrm>
            <a:off x="928539" y="706380"/>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25" name="object 25"/>
          <p:cNvSpPr/>
          <p:nvPr/>
        </p:nvSpPr>
        <p:spPr>
          <a:xfrm>
            <a:off x="882593" y="750896"/>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26" name="object 26"/>
          <p:cNvSpPr/>
          <p:nvPr/>
        </p:nvSpPr>
        <p:spPr>
          <a:xfrm>
            <a:off x="927107" y="789021"/>
            <a:ext cx="16510" cy="24130"/>
          </a:xfrm>
          <a:custGeom>
            <a:avLst/>
            <a:gdLst/>
            <a:ahLst/>
            <a:cxnLst/>
            <a:rect l="l" t="t" r="r" b="b"/>
            <a:pathLst>
              <a:path w="16509" h="24130">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27" name="object 27"/>
          <p:cNvSpPr/>
          <p:nvPr/>
        </p:nvSpPr>
        <p:spPr>
          <a:xfrm>
            <a:off x="965237" y="752328"/>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28" name="object 28"/>
          <p:cNvSpPr/>
          <p:nvPr/>
        </p:nvSpPr>
        <p:spPr>
          <a:xfrm>
            <a:off x="838184" y="776483"/>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29" name="object 29"/>
          <p:cNvSpPr/>
          <p:nvPr/>
        </p:nvSpPr>
        <p:spPr>
          <a:xfrm>
            <a:off x="952700" y="813846"/>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30" name="object 30"/>
          <p:cNvSpPr/>
          <p:nvPr/>
        </p:nvSpPr>
        <p:spPr>
          <a:xfrm>
            <a:off x="990051" y="713583"/>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31" name="object 31"/>
          <p:cNvSpPr/>
          <p:nvPr/>
        </p:nvSpPr>
        <p:spPr>
          <a:xfrm>
            <a:off x="889796" y="661967"/>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32" name="object 32"/>
          <p:cNvSpPr/>
          <p:nvPr/>
        </p:nvSpPr>
        <p:spPr>
          <a:xfrm>
            <a:off x="886796" y="735436"/>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33" name="object 33"/>
          <p:cNvSpPr/>
          <p:nvPr/>
        </p:nvSpPr>
        <p:spPr>
          <a:xfrm>
            <a:off x="911643" y="786572"/>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34" name="object 34"/>
          <p:cNvSpPr/>
          <p:nvPr/>
        </p:nvSpPr>
        <p:spPr>
          <a:xfrm>
            <a:off x="962787" y="768968"/>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35" name="object 35"/>
          <p:cNvSpPr/>
          <p:nvPr/>
        </p:nvSpPr>
        <p:spPr>
          <a:xfrm>
            <a:off x="945175" y="710589"/>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36" name="object 36"/>
          <p:cNvSpPr/>
          <p:nvPr/>
        </p:nvSpPr>
        <p:spPr>
          <a:xfrm>
            <a:off x="879127" y="344333"/>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37" name="object 37"/>
          <p:cNvSpPr/>
          <p:nvPr/>
        </p:nvSpPr>
        <p:spPr>
          <a:xfrm>
            <a:off x="520540" y="691748"/>
            <a:ext cx="186055" cy="125095"/>
          </a:xfrm>
          <a:custGeom>
            <a:avLst/>
            <a:gdLst/>
            <a:ahLst/>
            <a:cxnLst/>
            <a:rect l="l" t="t" r="r" b="b"/>
            <a:pathLst>
              <a:path w="186054" h="125094">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38" name="object 38"/>
          <p:cNvSpPr/>
          <p:nvPr/>
        </p:nvSpPr>
        <p:spPr>
          <a:xfrm>
            <a:off x="867969" y="989336"/>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39" name="object 39"/>
          <p:cNvSpPr/>
          <p:nvPr/>
        </p:nvSpPr>
        <p:spPr>
          <a:xfrm>
            <a:off x="1165552" y="702914"/>
            <a:ext cx="186055" cy="125095"/>
          </a:xfrm>
          <a:custGeom>
            <a:avLst/>
            <a:gdLst/>
            <a:ahLst/>
            <a:cxnLst/>
            <a:rect l="l" t="t" r="r" b="b"/>
            <a:pathLst>
              <a:path w="186055" h="125094">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40" name="object 40"/>
          <p:cNvSpPr/>
          <p:nvPr/>
        </p:nvSpPr>
        <p:spPr>
          <a:xfrm>
            <a:off x="789455" y="609254"/>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41" name="object 41"/>
          <p:cNvSpPr/>
          <p:nvPr/>
        </p:nvSpPr>
        <p:spPr>
          <a:xfrm>
            <a:off x="785461" y="839671"/>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42" name="object 42"/>
          <p:cNvSpPr/>
          <p:nvPr/>
        </p:nvSpPr>
        <p:spPr>
          <a:xfrm>
            <a:off x="1015886" y="843653"/>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43" name="object 43"/>
          <p:cNvSpPr/>
          <p:nvPr/>
        </p:nvSpPr>
        <p:spPr>
          <a:xfrm>
            <a:off x="1019868" y="613235"/>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44" name="object 44"/>
          <p:cNvSpPr/>
          <p:nvPr/>
        </p:nvSpPr>
        <p:spPr>
          <a:xfrm>
            <a:off x="553366" y="571077"/>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45" name="object 45"/>
          <p:cNvSpPr/>
          <p:nvPr/>
        </p:nvSpPr>
        <p:spPr>
          <a:xfrm>
            <a:off x="747278" y="970239"/>
            <a:ext cx="115570" cy="172085"/>
          </a:xfrm>
          <a:custGeom>
            <a:avLst/>
            <a:gdLst/>
            <a:ahLst/>
            <a:cxnLst/>
            <a:rect l="l" t="t" r="r" b="b"/>
            <a:pathLst>
              <a:path w="115569"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46" name="object 46"/>
          <p:cNvSpPr/>
          <p:nvPr/>
        </p:nvSpPr>
        <p:spPr>
          <a:xfrm>
            <a:off x="1146446" y="832820"/>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47" name="object 47"/>
          <p:cNvSpPr/>
          <p:nvPr/>
        </p:nvSpPr>
        <p:spPr>
          <a:xfrm>
            <a:off x="1009017" y="377149"/>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48" name="object 48"/>
          <p:cNvSpPr/>
          <p:nvPr/>
        </p:nvSpPr>
        <p:spPr>
          <a:xfrm>
            <a:off x="741351" y="793257"/>
            <a:ext cx="86995" cy="58419"/>
          </a:xfrm>
          <a:custGeom>
            <a:avLst/>
            <a:gdLst/>
            <a:ahLst/>
            <a:cxnLst/>
            <a:rect l="l" t="t" r="r" b="b"/>
            <a:pathLst>
              <a:path w="86994" h="58419">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49" name="object 49"/>
          <p:cNvSpPr/>
          <p:nvPr/>
        </p:nvSpPr>
        <p:spPr>
          <a:xfrm>
            <a:off x="969462" y="867658"/>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50" name="object 50"/>
          <p:cNvSpPr/>
          <p:nvPr/>
        </p:nvSpPr>
        <p:spPr>
          <a:xfrm>
            <a:off x="1043875" y="667945"/>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51" name="object 51"/>
          <p:cNvSpPr/>
          <p:nvPr/>
        </p:nvSpPr>
        <p:spPr>
          <a:xfrm>
            <a:off x="844152" y="565125"/>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52" name="object 52"/>
          <p:cNvSpPr/>
          <p:nvPr/>
        </p:nvSpPr>
        <p:spPr>
          <a:xfrm>
            <a:off x="921430" y="654272"/>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53" name="object 53"/>
          <p:cNvSpPr/>
          <p:nvPr/>
        </p:nvSpPr>
        <p:spPr>
          <a:xfrm>
            <a:off x="830483" y="742379"/>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54" name="object 54"/>
          <p:cNvSpPr/>
          <p:nvPr/>
        </p:nvSpPr>
        <p:spPr>
          <a:xfrm>
            <a:off x="918596" y="817850"/>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55" name="object 55"/>
          <p:cNvSpPr/>
          <p:nvPr/>
        </p:nvSpPr>
        <p:spPr>
          <a:xfrm>
            <a:off x="994069" y="745213"/>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56" name="object 56"/>
          <p:cNvSpPr/>
          <p:nvPr/>
        </p:nvSpPr>
        <p:spPr>
          <a:xfrm>
            <a:off x="838806" y="711779"/>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57" name="object 57"/>
          <p:cNvSpPr/>
          <p:nvPr/>
        </p:nvSpPr>
        <p:spPr>
          <a:xfrm>
            <a:off x="887990" y="813015"/>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58" name="object 58"/>
          <p:cNvSpPr/>
          <p:nvPr/>
        </p:nvSpPr>
        <p:spPr>
          <a:xfrm>
            <a:off x="989222" y="778165"/>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59" name="object 59"/>
          <p:cNvSpPr/>
          <p:nvPr/>
        </p:nvSpPr>
        <p:spPr>
          <a:xfrm>
            <a:off x="954372" y="662595"/>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60" name="object 60"/>
          <p:cNvSpPr/>
          <p:nvPr/>
        </p:nvSpPr>
        <p:spPr>
          <a:xfrm>
            <a:off x="886486" y="768130"/>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61" name="object 61"/>
          <p:cNvSpPr/>
          <p:nvPr/>
        </p:nvSpPr>
        <p:spPr>
          <a:xfrm>
            <a:off x="944337" y="786998"/>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62" name="object 62"/>
          <p:cNvSpPr/>
          <p:nvPr/>
        </p:nvSpPr>
        <p:spPr>
          <a:xfrm>
            <a:off x="963201" y="736344"/>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63" name="object 63"/>
          <p:cNvSpPr/>
          <p:nvPr/>
        </p:nvSpPr>
        <p:spPr>
          <a:xfrm>
            <a:off x="912555" y="710269"/>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64" name="object 64"/>
          <p:cNvSpPr/>
          <p:nvPr/>
        </p:nvSpPr>
        <p:spPr>
          <a:xfrm>
            <a:off x="1753676" y="4737181"/>
            <a:ext cx="47625" cy="47625"/>
          </a:xfrm>
          <a:custGeom>
            <a:avLst/>
            <a:gdLst/>
            <a:ahLst/>
            <a:cxnLst/>
            <a:rect l="l" t="t" r="r" b="b"/>
            <a:pathLst>
              <a:path w="47625" h="47625">
                <a:moveTo>
                  <a:pt x="26970" y="47624"/>
                </a:moveTo>
                <a:lnTo>
                  <a:pt x="20654" y="47624"/>
                </a:lnTo>
                <a:lnTo>
                  <a:pt x="17617" y="47020"/>
                </a:lnTo>
                <a:lnTo>
                  <a:pt x="0" y="26970"/>
                </a:lnTo>
                <a:lnTo>
                  <a:pt x="0" y="20654"/>
                </a:lnTo>
                <a:lnTo>
                  <a:pt x="20654" y="0"/>
                </a:lnTo>
                <a:lnTo>
                  <a:pt x="26970" y="0"/>
                </a:lnTo>
                <a:lnTo>
                  <a:pt x="47624" y="20654"/>
                </a:lnTo>
                <a:lnTo>
                  <a:pt x="47624" y="26970"/>
                </a:lnTo>
                <a:lnTo>
                  <a:pt x="26970" y="47624"/>
                </a:lnTo>
                <a:close/>
              </a:path>
            </a:pathLst>
          </a:custGeom>
          <a:solidFill>
            <a:srgbClr val="000000"/>
          </a:solidFill>
        </p:spPr>
        <p:txBody>
          <a:bodyPr wrap="square" lIns="0" tIns="0" rIns="0" bIns="0" rtlCol="0"/>
          <a:lstStyle/>
          <a:p>
            <a:endParaRPr dirty="0"/>
          </a:p>
        </p:txBody>
      </p:sp>
      <p:sp>
        <p:nvSpPr>
          <p:cNvPr id="65" name="object 65"/>
          <p:cNvSpPr/>
          <p:nvPr/>
        </p:nvSpPr>
        <p:spPr>
          <a:xfrm>
            <a:off x="1753676" y="5365831"/>
            <a:ext cx="47625" cy="47625"/>
          </a:xfrm>
          <a:custGeom>
            <a:avLst/>
            <a:gdLst/>
            <a:ahLst/>
            <a:cxnLst/>
            <a:rect l="l" t="t" r="r" b="b"/>
            <a:pathLst>
              <a:path w="47625" h="47625">
                <a:moveTo>
                  <a:pt x="26970" y="47624"/>
                </a:moveTo>
                <a:lnTo>
                  <a:pt x="20654" y="47624"/>
                </a:lnTo>
                <a:lnTo>
                  <a:pt x="17617" y="47020"/>
                </a:lnTo>
                <a:lnTo>
                  <a:pt x="0" y="26970"/>
                </a:lnTo>
                <a:lnTo>
                  <a:pt x="0" y="20654"/>
                </a:lnTo>
                <a:lnTo>
                  <a:pt x="20654" y="0"/>
                </a:lnTo>
                <a:lnTo>
                  <a:pt x="26970" y="0"/>
                </a:lnTo>
                <a:lnTo>
                  <a:pt x="47624" y="20654"/>
                </a:lnTo>
                <a:lnTo>
                  <a:pt x="47624" y="26970"/>
                </a:lnTo>
                <a:lnTo>
                  <a:pt x="26970" y="47624"/>
                </a:lnTo>
                <a:close/>
              </a:path>
            </a:pathLst>
          </a:custGeom>
          <a:solidFill>
            <a:srgbClr val="000000"/>
          </a:solidFill>
        </p:spPr>
        <p:txBody>
          <a:bodyPr wrap="square" lIns="0" tIns="0" rIns="0" bIns="0" rtlCol="0"/>
          <a:lstStyle/>
          <a:p>
            <a:endParaRPr dirty="0"/>
          </a:p>
        </p:txBody>
      </p:sp>
      <p:sp>
        <p:nvSpPr>
          <p:cNvPr id="66" name="object 66"/>
          <p:cNvSpPr/>
          <p:nvPr/>
        </p:nvSpPr>
        <p:spPr>
          <a:xfrm>
            <a:off x="1753676" y="6413581"/>
            <a:ext cx="47625" cy="47625"/>
          </a:xfrm>
          <a:custGeom>
            <a:avLst/>
            <a:gdLst/>
            <a:ahLst/>
            <a:cxnLst/>
            <a:rect l="l" t="t" r="r" b="b"/>
            <a:pathLst>
              <a:path w="47625" h="47625">
                <a:moveTo>
                  <a:pt x="26970" y="47624"/>
                </a:moveTo>
                <a:lnTo>
                  <a:pt x="20654" y="47624"/>
                </a:lnTo>
                <a:lnTo>
                  <a:pt x="17617" y="47020"/>
                </a:lnTo>
                <a:lnTo>
                  <a:pt x="0" y="26970"/>
                </a:lnTo>
                <a:lnTo>
                  <a:pt x="0" y="20654"/>
                </a:lnTo>
                <a:lnTo>
                  <a:pt x="20654" y="0"/>
                </a:lnTo>
                <a:lnTo>
                  <a:pt x="26970" y="0"/>
                </a:lnTo>
                <a:lnTo>
                  <a:pt x="47624" y="20654"/>
                </a:lnTo>
                <a:lnTo>
                  <a:pt x="47624" y="26970"/>
                </a:lnTo>
                <a:lnTo>
                  <a:pt x="26970" y="47624"/>
                </a:lnTo>
                <a:close/>
              </a:path>
            </a:pathLst>
          </a:custGeom>
          <a:solidFill>
            <a:srgbClr val="000000"/>
          </a:solidFill>
        </p:spPr>
        <p:txBody>
          <a:bodyPr wrap="square" lIns="0" tIns="0" rIns="0" bIns="0" rtlCol="0"/>
          <a:lstStyle/>
          <a:p>
            <a:endParaRPr dirty="0"/>
          </a:p>
        </p:txBody>
      </p:sp>
      <p:sp>
        <p:nvSpPr>
          <p:cNvPr id="67" name="object 67"/>
          <p:cNvSpPr/>
          <p:nvPr/>
        </p:nvSpPr>
        <p:spPr>
          <a:xfrm>
            <a:off x="1753676" y="7461331"/>
            <a:ext cx="47625" cy="47625"/>
          </a:xfrm>
          <a:custGeom>
            <a:avLst/>
            <a:gdLst/>
            <a:ahLst/>
            <a:cxnLst/>
            <a:rect l="l" t="t" r="r" b="b"/>
            <a:pathLst>
              <a:path w="47625" h="47625">
                <a:moveTo>
                  <a:pt x="26970" y="47624"/>
                </a:moveTo>
                <a:lnTo>
                  <a:pt x="20654" y="47624"/>
                </a:lnTo>
                <a:lnTo>
                  <a:pt x="17617" y="47020"/>
                </a:lnTo>
                <a:lnTo>
                  <a:pt x="0" y="26970"/>
                </a:lnTo>
                <a:lnTo>
                  <a:pt x="0" y="20654"/>
                </a:lnTo>
                <a:lnTo>
                  <a:pt x="20654" y="0"/>
                </a:lnTo>
                <a:lnTo>
                  <a:pt x="26970" y="0"/>
                </a:lnTo>
                <a:lnTo>
                  <a:pt x="47624" y="20654"/>
                </a:lnTo>
                <a:lnTo>
                  <a:pt x="47624" y="26970"/>
                </a:lnTo>
                <a:lnTo>
                  <a:pt x="26970" y="47624"/>
                </a:lnTo>
                <a:close/>
              </a:path>
            </a:pathLst>
          </a:custGeom>
          <a:solidFill>
            <a:srgbClr val="000000"/>
          </a:solidFill>
        </p:spPr>
        <p:txBody>
          <a:bodyPr wrap="square" lIns="0" tIns="0" rIns="0" bIns="0" rtlCol="0"/>
          <a:lstStyle/>
          <a:p>
            <a:endParaRPr dirty="0"/>
          </a:p>
        </p:txBody>
      </p:sp>
      <p:sp>
        <p:nvSpPr>
          <p:cNvPr id="68" name="object 68"/>
          <p:cNvSpPr txBox="1"/>
          <p:nvPr/>
        </p:nvSpPr>
        <p:spPr>
          <a:xfrm>
            <a:off x="1900966" y="4621611"/>
            <a:ext cx="4168140" cy="3797300"/>
          </a:xfrm>
          <a:prstGeom prst="rect">
            <a:avLst/>
          </a:prstGeom>
        </p:spPr>
        <p:txBody>
          <a:bodyPr vert="horz" wrap="square" lIns="0" tIns="12700" rIns="0" bIns="0" rtlCol="0">
            <a:spAutoFit/>
          </a:bodyPr>
          <a:lstStyle/>
          <a:p>
            <a:pPr marL="12700" marR="5080" algn="just">
              <a:lnSpc>
                <a:spcPct val="114599"/>
              </a:lnSpc>
              <a:spcBef>
                <a:spcPts val="100"/>
              </a:spcBef>
            </a:pPr>
            <a:r>
              <a:rPr sz="1200" spc="45" dirty="0">
                <a:latin typeface="Trebuchet MS"/>
                <a:cs typeface="Trebuchet MS"/>
              </a:rPr>
              <a:t>Please</a:t>
            </a:r>
            <a:r>
              <a:rPr sz="1200" spc="-20" dirty="0">
                <a:latin typeface="Trebuchet MS"/>
                <a:cs typeface="Trebuchet MS"/>
              </a:rPr>
              <a:t> </a:t>
            </a:r>
            <a:r>
              <a:rPr sz="1200" spc="45" dirty="0">
                <a:latin typeface="Trebuchet MS"/>
                <a:cs typeface="Trebuchet MS"/>
              </a:rPr>
              <a:t>remove</a:t>
            </a:r>
            <a:r>
              <a:rPr sz="1200" spc="-15" dirty="0">
                <a:latin typeface="Trebuchet MS"/>
                <a:cs typeface="Trebuchet MS"/>
              </a:rPr>
              <a:t> </a:t>
            </a:r>
            <a:r>
              <a:rPr sz="1200" spc="35" dirty="0">
                <a:latin typeface="Trebuchet MS"/>
                <a:cs typeface="Trebuchet MS"/>
              </a:rPr>
              <a:t>your</a:t>
            </a:r>
            <a:r>
              <a:rPr sz="1200" spc="-15" dirty="0">
                <a:latin typeface="Trebuchet MS"/>
                <a:cs typeface="Trebuchet MS"/>
              </a:rPr>
              <a:t> </a:t>
            </a:r>
            <a:r>
              <a:rPr sz="1200" spc="20" dirty="0">
                <a:latin typeface="Trebuchet MS"/>
                <a:cs typeface="Trebuchet MS"/>
              </a:rPr>
              <a:t>face</a:t>
            </a:r>
            <a:r>
              <a:rPr sz="1200" spc="-15" dirty="0">
                <a:latin typeface="Trebuchet MS"/>
                <a:cs typeface="Trebuchet MS"/>
              </a:rPr>
              <a:t> </a:t>
            </a:r>
            <a:r>
              <a:rPr sz="1200" spc="60" dirty="0">
                <a:latin typeface="Trebuchet MS"/>
                <a:cs typeface="Trebuchet MS"/>
              </a:rPr>
              <a:t>mask</a:t>
            </a:r>
            <a:r>
              <a:rPr sz="1200" spc="-15" dirty="0">
                <a:latin typeface="Trebuchet MS"/>
                <a:cs typeface="Trebuchet MS"/>
              </a:rPr>
              <a:t> </a:t>
            </a:r>
            <a:r>
              <a:rPr sz="1200" spc="-10" dirty="0">
                <a:latin typeface="Trebuchet MS"/>
                <a:cs typeface="Trebuchet MS"/>
              </a:rPr>
              <a:t>prior</a:t>
            </a:r>
            <a:r>
              <a:rPr sz="1200" spc="-15" dirty="0">
                <a:latin typeface="Trebuchet MS"/>
                <a:cs typeface="Trebuchet MS"/>
              </a:rPr>
              <a:t> </a:t>
            </a:r>
            <a:r>
              <a:rPr sz="1200" spc="-5" dirty="0">
                <a:latin typeface="Trebuchet MS"/>
                <a:cs typeface="Trebuchet MS"/>
              </a:rPr>
              <a:t>to</a:t>
            </a:r>
            <a:r>
              <a:rPr sz="1200" spc="-15" dirty="0">
                <a:latin typeface="Trebuchet MS"/>
                <a:cs typeface="Trebuchet MS"/>
              </a:rPr>
              <a:t> </a:t>
            </a:r>
            <a:r>
              <a:rPr sz="1200" dirty="0">
                <a:latin typeface="Trebuchet MS"/>
                <a:cs typeface="Trebuchet MS"/>
              </a:rPr>
              <a:t>arriving</a:t>
            </a:r>
            <a:r>
              <a:rPr sz="1200" spc="-15" dirty="0">
                <a:latin typeface="Trebuchet MS"/>
                <a:cs typeface="Trebuchet MS"/>
              </a:rPr>
              <a:t> </a:t>
            </a:r>
            <a:r>
              <a:rPr sz="1200" spc="-30" dirty="0">
                <a:latin typeface="Trebuchet MS"/>
                <a:cs typeface="Trebuchet MS"/>
              </a:rPr>
              <a:t>at</a:t>
            </a:r>
            <a:r>
              <a:rPr sz="1200" spc="-15" dirty="0">
                <a:latin typeface="Trebuchet MS"/>
                <a:cs typeface="Trebuchet MS"/>
              </a:rPr>
              <a:t> </a:t>
            </a:r>
            <a:r>
              <a:rPr sz="1200" spc="5" dirty="0">
                <a:latin typeface="Trebuchet MS"/>
                <a:cs typeface="Trebuchet MS"/>
              </a:rPr>
              <a:t>the</a:t>
            </a:r>
            <a:r>
              <a:rPr sz="1200" spc="-15" dirty="0">
                <a:latin typeface="Trebuchet MS"/>
                <a:cs typeface="Trebuchet MS"/>
              </a:rPr>
              <a:t> </a:t>
            </a:r>
            <a:r>
              <a:rPr sz="1200" spc="50" dirty="0">
                <a:latin typeface="Trebuchet MS"/>
                <a:cs typeface="Trebuchet MS"/>
              </a:rPr>
              <a:t>Holy  </a:t>
            </a:r>
            <a:r>
              <a:rPr sz="1200" spc="-5" dirty="0">
                <a:latin typeface="Trebuchet MS"/>
                <a:cs typeface="Trebuchet MS"/>
              </a:rPr>
              <a:t>Chalice.</a:t>
            </a:r>
            <a:endParaRPr sz="1200" dirty="0">
              <a:latin typeface="Trebuchet MS"/>
              <a:cs typeface="Trebuchet MS"/>
            </a:endParaRPr>
          </a:p>
          <a:p>
            <a:pPr>
              <a:lnSpc>
                <a:spcPct val="100000"/>
              </a:lnSpc>
              <a:spcBef>
                <a:spcPts val="20"/>
              </a:spcBef>
            </a:pPr>
            <a:endParaRPr sz="1400" dirty="0">
              <a:latin typeface="Trebuchet MS"/>
              <a:cs typeface="Trebuchet MS"/>
            </a:endParaRPr>
          </a:p>
          <a:p>
            <a:pPr marL="12700" marR="5080" algn="just">
              <a:lnSpc>
                <a:spcPct val="114599"/>
              </a:lnSpc>
            </a:pPr>
            <a:r>
              <a:rPr sz="1200" spc="90" dirty="0">
                <a:latin typeface="Trebuchet MS"/>
                <a:cs typeface="Trebuchet MS"/>
              </a:rPr>
              <a:t>When </a:t>
            </a:r>
            <a:r>
              <a:rPr sz="1200" dirty="0">
                <a:latin typeface="Trebuchet MS"/>
                <a:cs typeface="Trebuchet MS"/>
              </a:rPr>
              <a:t>receiving, </a:t>
            </a:r>
            <a:r>
              <a:rPr sz="1200" spc="55" dirty="0">
                <a:latin typeface="Trebuchet MS"/>
                <a:cs typeface="Trebuchet MS"/>
              </a:rPr>
              <a:t>open </a:t>
            </a:r>
            <a:r>
              <a:rPr sz="1200" spc="35" dirty="0">
                <a:latin typeface="Trebuchet MS"/>
                <a:cs typeface="Trebuchet MS"/>
              </a:rPr>
              <a:t>your </a:t>
            </a:r>
            <a:r>
              <a:rPr sz="1200" spc="40" dirty="0">
                <a:latin typeface="Trebuchet MS"/>
                <a:cs typeface="Trebuchet MS"/>
              </a:rPr>
              <a:t>mouth </a:t>
            </a:r>
            <a:r>
              <a:rPr sz="1200" dirty="0">
                <a:latin typeface="Trebuchet MS"/>
                <a:cs typeface="Trebuchet MS"/>
              </a:rPr>
              <a:t>fully </a:t>
            </a:r>
            <a:r>
              <a:rPr sz="1200" spc="45" dirty="0">
                <a:latin typeface="Trebuchet MS"/>
                <a:cs typeface="Trebuchet MS"/>
              </a:rPr>
              <a:t>and </a:t>
            </a:r>
            <a:r>
              <a:rPr sz="1200" spc="-65" dirty="0">
                <a:latin typeface="Trebuchet MS"/>
                <a:cs typeface="Trebuchet MS"/>
              </a:rPr>
              <a:t>tilt </a:t>
            </a:r>
            <a:r>
              <a:rPr sz="1200" spc="35" dirty="0">
                <a:latin typeface="Trebuchet MS"/>
                <a:cs typeface="Trebuchet MS"/>
              </a:rPr>
              <a:t>your </a:t>
            </a:r>
            <a:r>
              <a:rPr sz="1200" spc="45" dirty="0">
                <a:latin typeface="Trebuchet MS"/>
                <a:cs typeface="Trebuchet MS"/>
              </a:rPr>
              <a:t>head  back </a:t>
            </a:r>
            <a:r>
              <a:rPr sz="1200" spc="80" dirty="0">
                <a:latin typeface="Trebuchet MS"/>
                <a:cs typeface="Trebuchet MS"/>
              </a:rPr>
              <a:t>so </a:t>
            </a:r>
            <a:r>
              <a:rPr sz="1200" spc="5" dirty="0">
                <a:latin typeface="Trebuchet MS"/>
                <a:cs typeface="Trebuchet MS"/>
              </a:rPr>
              <a:t>the </a:t>
            </a:r>
            <a:r>
              <a:rPr sz="1200" dirty="0">
                <a:latin typeface="Trebuchet MS"/>
                <a:cs typeface="Trebuchet MS"/>
              </a:rPr>
              <a:t>priest </a:t>
            </a:r>
            <a:r>
              <a:rPr sz="1200" spc="60" dirty="0">
                <a:latin typeface="Trebuchet MS"/>
                <a:cs typeface="Trebuchet MS"/>
              </a:rPr>
              <a:t>may </a:t>
            </a:r>
            <a:r>
              <a:rPr sz="1200" spc="35" dirty="0">
                <a:latin typeface="Trebuchet MS"/>
                <a:cs typeface="Trebuchet MS"/>
              </a:rPr>
              <a:t>place </a:t>
            </a:r>
            <a:r>
              <a:rPr sz="1200" spc="5" dirty="0">
                <a:latin typeface="Trebuchet MS"/>
                <a:cs typeface="Trebuchet MS"/>
              </a:rPr>
              <a:t>the </a:t>
            </a:r>
            <a:r>
              <a:rPr sz="1200" spc="55" dirty="0">
                <a:latin typeface="Trebuchet MS"/>
                <a:cs typeface="Trebuchet MS"/>
              </a:rPr>
              <a:t>Communion </a:t>
            </a:r>
            <a:r>
              <a:rPr sz="1200" spc="70" dirty="0">
                <a:latin typeface="Trebuchet MS"/>
                <a:cs typeface="Trebuchet MS"/>
              </a:rPr>
              <a:t>spoon </a:t>
            </a:r>
            <a:r>
              <a:rPr sz="1200" spc="-20" dirty="0">
                <a:latin typeface="Trebuchet MS"/>
                <a:cs typeface="Trebuchet MS"/>
              </a:rPr>
              <a:t>in  </a:t>
            </a:r>
            <a:r>
              <a:rPr sz="1200" spc="35" dirty="0">
                <a:latin typeface="Trebuchet MS"/>
                <a:cs typeface="Trebuchet MS"/>
              </a:rPr>
              <a:t>your </a:t>
            </a:r>
            <a:r>
              <a:rPr sz="1200" spc="40" dirty="0">
                <a:latin typeface="Trebuchet MS"/>
                <a:cs typeface="Trebuchet MS"/>
              </a:rPr>
              <a:t>mouth </a:t>
            </a:r>
            <a:r>
              <a:rPr sz="1200" spc="45" dirty="0">
                <a:latin typeface="Trebuchet MS"/>
                <a:cs typeface="Trebuchet MS"/>
              </a:rPr>
              <a:t>and </a:t>
            </a:r>
            <a:r>
              <a:rPr sz="1200" spc="-5" dirty="0">
                <a:latin typeface="Trebuchet MS"/>
                <a:cs typeface="Trebuchet MS"/>
              </a:rPr>
              <a:t>turn </a:t>
            </a:r>
            <a:r>
              <a:rPr sz="1200" spc="-80" dirty="0">
                <a:latin typeface="Trebuchet MS"/>
                <a:cs typeface="Trebuchet MS"/>
              </a:rPr>
              <a:t>it </a:t>
            </a:r>
            <a:r>
              <a:rPr sz="1200" spc="30" dirty="0">
                <a:latin typeface="Trebuchet MS"/>
                <a:cs typeface="Trebuchet MS"/>
              </a:rPr>
              <a:t>over </a:t>
            </a:r>
            <a:r>
              <a:rPr sz="1200" spc="-5" dirty="0">
                <a:latin typeface="Trebuchet MS"/>
                <a:cs typeface="Trebuchet MS"/>
              </a:rPr>
              <a:t>to </a:t>
            </a:r>
            <a:r>
              <a:rPr sz="1200" spc="20" dirty="0">
                <a:latin typeface="Trebuchet MS"/>
                <a:cs typeface="Trebuchet MS"/>
              </a:rPr>
              <a:t>allow </a:t>
            </a:r>
            <a:r>
              <a:rPr sz="1200" spc="5" dirty="0">
                <a:latin typeface="Trebuchet MS"/>
                <a:cs typeface="Trebuchet MS"/>
              </a:rPr>
              <a:t>the </a:t>
            </a:r>
            <a:r>
              <a:rPr sz="1200" spc="50" dirty="0">
                <a:latin typeface="Trebuchet MS"/>
                <a:cs typeface="Trebuchet MS"/>
              </a:rPr>
              <a:t>Holy </a:t>
            </a:r>
            <a:r>
              <a:rPr sz="1200" spc="-15" dirty="0">
                <a:latin typeface="Trebuchet MS"/>
                <a:cs typeface="Trebuchet MS"/>
              </a:rPr>
              <a:t>Gifts </a:t>
            </a:r>
            <a:r>
              <a:rPr sz="1200" spc="-5" dirty="0">
                <a:latin typeface="Trebuchet MS"/>
                <a:cs typeface="Trebuchet MS"/>
              </a:rPr>
              <a:t>to</a:t>
            </a:r>
            <a:r>
              <a:rPr sz="1200" spc="-240" dirty="0">
                <a:latin typeface="Trebuchet MS"/>
                <a:cs typeface="Trebuchet MS"/>
              </a:rPr>
              <a:t> </a:t>
            </a:r>
            <a:r>
              <a:rPr sz="1200" spc="40" dirty="0">
                <a:latin typeface="Trebuchet MS"/>
                <a:cs typeface="Trebuchet MS"/>
              </a:rPr>
              <a:t>drop  </a:t>
            </a:r>
            <a:r>
              <a:rPr sz="1200" spc="-20" dirty="0">
                <a:latin typeface="Trebuchet MS"/>
                <a:cs typeface="Trebuchet MS"/>
              </a:rPr>
              <a:t>in</a:t>
            </a:r>
            <a:r>
              <a:rPr sz="1200" spc="-65" dirty="0">
                <a:latin typeface="Trebuchet MS"/>
                <a:cs typeface="Trebuchet MS"/>
              </a:rPr>
              <a:t> </a:t>
            </a:r>
            <a:r>
              <a:rPr sz="1200" spc="35" dirty="0">
                <a:latin typeface="Trebuchet MS"/>
                <a:cs typeface="Trebuchet MS"/>
              </a:rPr>
              <a:t>your</a:t>
            </a:r>
            <a:r>
              <a:rPr sz="1200" spc="-60" dirty="0">
                <a:latin typeface="Trebuchet MS"/>
                <a:cs typeface="Trebuchet MS"/>
              </a:rPr>
              <a:t> </a:t>
            </a:r>
            <a:r>
              <a:rPr sz="1200" spc="-5" dirty="0">
                <a:latin typeface="Trebuchet MS"/>
                <a:cs typeface="Trebuchet MS"/>
              </a:rPr>
              <a:t>mouth.</a:t>
            </a:r>
            <a:r>
              <a:rPr sz="1200" spc="-60" dirty="0">
                <a:latin typeface="Trebuchet MS"/>
                <a:cs typeface="Trebuchet MS"/>
              </a:rPr>
              <a:t> </a:t>
            </a:r>
            <a:r>
              <a:rPr sz="1200" spc="45" dirty="0">
                <a:latin typeface="Trebuchet MS"/>
                <a:cs typeface="Trebuchet MS"/>
              </a:rPr>
              <a:t>Please</a:t>
            </a:r>
            <a:r>
              <a:rPr sz="1200" spc="-65" dirty="0">
                <a:latin typeface="Trebuchet MS"/>
                <a:cs typeface="Trebuchet MS"/>
              </a:rPr>
              <a:t> </a:t>
            </a:r>
            <a:r>
              <a:rPr sz="1200" spc="70" dirty="0">
                <a:latin typeface="Trebuchet MS"/>
                <a:cs typeface="Trebuchet MS"/>
              </a:rPr>
              <a:t>do</a:t>
            </a:r>
            <a:r>
              <a:rPr sz="1200" spc="-60" dirty="0">
                <a:latin typeface="Trebuchet MS"/>
                <a:cs typeface="Trebuchet MS"/>
              </a:rPr>
              <a:t> </a:t>
            </a:r>
            <a:r>
              <a:rPr sz="1200" spc="10" dirty="0">
                <a:latin typeface="Trebuchet MS"/>
                <a:cs typeface="Trebuchet MS"/>
              </a:rPr>
              <a:t>not</a:t>
            </a:r>
            <a:r>
              <a:rPr sz="1200" spc="-60" dirty="0">
                <a:latin typeface="Trebuchet MS"/>
                <a:cs typeface="Trebuchet MS"/>
              </a:rPr>
              <a:t> </a:t>
            </a:r>
            <a:r>
              <a:rPr sz="1200" spc="50" dirty="0">
                <a:latin typeface="Trebuchet MS"/>
                <a:cs typeface="Trebuchet MS"/>
              </a:rPr>
              <a:t>close</a:t>
            </a:r>
            <a:r>
              <a:rPr sz="1200" spc="-60" dirty="0">
                <a:latin typeface="Trebuchet MS"/>
                <a:cs typeface="Trebuchet MS"/>
              </a:rPr>
              <a:t> </a:t>
            </a:r>
            <a:r>
              <a:rPr sz="1200" spc="35" dirty="0">
                <a:latin typeface="Trebuchet MS"/>
                <a:cs typeface="Trebuchet MS"/>
              </a:rPr>
              <a:t>your</a:t>
            </a:r>
            <a:r>
              <a:rPr sz="1200" spc="-65" dirty="0">
                <a:latin typeface="Trebuchet MS"/>
                <a:cs typeface="Trebuchet MS"/>
              </a:rPr>
              <a:t> </a:t>
            </a:r>
            <a:r>
              <a:rPr sz="1200" spc="15" dirty="0">
                <a:latin typeface="Trebuchet MS"/>
                <a:cs typeface="Trebuchet MS"/>
              </a:rPr>
              <a:t>lips</a:t>
            </a:r>
            <a:r>
              <a:rPr sz="1200" spc="-60" dirty="0">
                <a:latin typeface="Trebuchet MS"/>
                <a:cs typeface="Trebuchet MS"/>
              </a:rPr>
              <a:t> </a:t>
            </a:r>
            <a:r>
              <a:rPr sz="1200" spc="55" dirty="0">
                <a:latin typeface="Trebuchet MS"/>
                <a:cs typeface="Trebuchet MS"/>
              </a:rPr>
              <a:t>on</a:t>
            </a:r>
            <a:r>
              <a:rPr sz="1200" spc="-60" dirty="0">
                <a:latin typeface="Trebuchet MS"/>
                <a:cs typeface="Trebuchet MS"/>
              </a:rPr>
              <a:t> </a:t>
            </a:r>
            <a:r>
              <a:rPr sz="1200" spc="5" dirty="0">
                <a:latin typeface="Trebuchet MS"/>
                <a:cs typeface="Trebuchet MS"/>
              </a:rPr>
              <a:t>the</a:t>
            </a:r>
            <a:r>
              <a:rPr sz="1200" spc="-60" dirty="0">
                <a:latin typeface="Trebuchet MS"/>
                <a:cs typeface="Trebuchet MS"/>
              </a:rPr>
              <a:t> </a:t>
            </a:r>
            <a:r>
              <a:rPr sz="1200" spc="20" dirty="0">
                <a:latin typeface="Trebuchet MS"/>
                <a:cs typeface="Trebuchet MS"/>
              </a:rPr>
              <a:t>spoon.</a:t>
            </a:r>
            <a:endParaRPr sz="1200" dirty="0">
              <a:latin typeface="Trebuchet MS"/>
              <a:cs typeface="Trebuchet MS"/>
            </a:endParaRPr>
          </a:p>
          <a:p>
            <a:pPr>
              <a:lnSpc>
                <a:spcPct val="100000"/>
              </a:lnSpc>
              <a:spcBef>
                <a:spcPts val="25"/>
              </a:spcBef>
            </a:pPr>
            <a:endParaRPr sz="1400" dirty="0">
              <a:latin typeface="Trebuchet MS"/>
              <a:cs typeface="Trebuchet MS"/>
            </a:endParaRPr>
          </a:p>
          <a:p>
            <a:pPr marL="12700" marR="8255" algn="just">
              <a:lnSpc>
                <a:spcPct val="114599"/>
              </a:lnSpc>
            </a:pPr>
            <a:r>
              <a:rPr sz="1200" spc="45" dirty="0">
                <a:latin typeface="Trebuchet MS"/>
                <a:cs typeface="Trebuchet MS"/>
              </a:rPr>
              <a:t>Please</a:t>
            </a:r>
            <a:r>
              <a:rPr sz="1200" spc="-40" dirty="0">
                <a:latin typeface="Trebuchet MS"/>
                <a:cs typeface="Trebuchet MS"/>
              </a:rPr>
              <a:t> </a:t>
            </a:r>
            <a:r>
              <a:rPr sz="1200" spc="70" dirty="0">
                <a:latin typeface="Trebuchet MS"/>
                <a:cs typeface="Trebuchet MS"/>
              </a:rPr>
              <a:t>do</a:t>
            </a:r>
            <a:r>
              <a:rPr sz="1200" spc="-35" dirty="0">
                <a:latin typeface="Trebuchet MS"/>
                <a:cs typeface="Trebuchet MS"/>
              </a:rPr>
              <a:t> </a:t>
            </a:r>
            <a:r>
              <a:rPr sz="1200" spc="10" dirty="0">
                <a:latin typeface="Trebuchet MS"/>
                <a:cs typeface="Trebuchet MS"/>
              </a:rPr>
              <a:t>not</a:t>
            </a:r>
            <a:r>
              <a:rPr sz="1200" spc="-35" dirty="0">
                <a:latin typeface="Trebuchet MS"/>
                <a:cs typeface="Trebuchet MS"/>
              </a:rPr>
              <a:t> </a:t>
            </a:r>
            <a:r>
              <a:rPr sz="1200" spc="30" dirty="0">
                <a:latin typeface="Trebuchet MS"/>
                <a:cs typeface="Trebuchet MS"/>
              </a:rPr>
              <a:t>touch</a:t>
            </a:r>
            <a:r>
              <a:rPr sz="1200" spc="-40" dirty="0">
                <a:latin typeface="Trebuchet MS"/>
                <a:cs typeface="Trebuchet MS"/>
              </a:rPr>
              <a:t> </a:t>
            </a:r>
            <a:r>
              <a:rPr sz="1200" spc="5" dirty="0">
                <a:latin typeface="Trebuchet MS"/>
                <a:cs typeface="Trebuchet MS"/>
              </a:rPr>
              <a:t>the</a:t>
            </a:r>
            <a:r>
              <a:rPr sz="1200" spc="-35" dirty="0">
                <a:latin typeface="Trebuchet MS"/>
                <a:cs typeface="Trebuchet MS"/>
              </a:rPr>
              <a:t> </a:t>
            </a:r>
            <a:r>
              <a:rPr sz="1200" spc="55" dirty="0">
                <a:latin typeface="Trebuchet MS"/>
                <a:cs typeface="Trebuchet MS"/>
              </a:rPr>
              <a:t>Communion</a:t>
            </a:r>
            <a:r>
              <a:rPr sz="1200" spc="-35" dirty="0">
                <a:latin typeface="Trebuchet MS"/>
                <a:cs typeface="Trebuchet MS"/>
              </a:rPr>
              <a:t> </a:t>
            </a:r>
            <a:r>
              <a:rPr sz="1200" spc="15" dirty="0">
                <a:latin typeface="Trebuchet MS"/>
                <a:cs typeface="Trebuchet MS"/>
              </a:rPr>
              <a:t>cloth</a:t>
            </a:r>
            <a:r>
              <a:rPr sz="1200" spc="-40" dirty="0">
                <a:latin typeface="Trebuchet MS"/>
                <a:cs typeface="Trebuchet MS"/>
              </a:rPr>
              <a:t> </a:t>
            </a:r>
            <a:r>
              <a:rPr sz="1200" spc="10" dirty="0">
                <a:latin typeface="Trebuchet MS"/>
                <a:cs typeface="Trebuchet MS"/>
              </a:rPr>
              <a:t>or</a:t>
            </a:r>
            <a:r>
              <a:rPr sz="1200" spc="-35" dirty="0">
                <a:latin typeface="Trebuchet MS"/>
                <a:cs typeface="Trebuchet MS"/>
              </a:rPr>
              <a:t> </a:t>
            </a:r>
            <a:r>
              <a:rPr sz="1200" spc="55" dirty="0">
                <a:latin typeface="Trebuchet MS"/>
                <a:cs typeface="Trebuchet MS"/>
              </a:rPr>
              <a:t>dab</a:t>
            </a:r>
            <a:r>
              <a:rPr sz="1200" spc="-35" dirty="0">
                <a:latin typeface="Trebuchet MS"/>
                <a:cs typeface="Trebuchet MS"/>
              </a:rPr>
              <a:t> </a:t>
            </a:r>
            <a:r>
              <a:rPr sz="1200" spc="35" dirty="0">
                <a:latin typeface="Trebuchet MS"/>
                <a:cs typeface="Trebuchet MS"/>
              </a:rPr>
              <a:t>your</a:t>
            </a:r>
            <a:r>
              <a:rPr sz="1200" spc="-40" dirty="0">
                <a:latin typeface="Trebuchet MS"/>
                <a:cs typeface="Trebuchet MS"/>
              </a:rPr>
              <a:t> </a:t>
            </a:r>
            <a:r>
              <a:rPr sz="1200" spc="15" dirty="0">
                <a:latin typeface="Trebuchet MS"/>
                <a:cs typeface="Trebuchet MS"/>
              </a:rPr>
              <a:t>lips  </a:t>
            </a:r>
            <a:r>
              <a:rPr sz="1200" spc="55" dirty="0">
                <a:latin typeface="Trebuchet MS"/>
                <a:cs typeface="Trebuchet MS"/>
              </a:rPr>
              <a:t>on </a:t>
            </a:r>
            <a:r>
              <a:rPr sz="1200" spc="-125" dirty="0">
                <a:latin typeface="Trebuchet MS"/>
                <a:cs typeface="Trebuchet MS"/>
              </a:rPr>
              <a:t>it. </a:t>
            </a:r>
            <a:r>
              <a:rPr sz="1200" spc="25" dirty="0">
                <a:latin typeface="Trebuchet MS"/>
                <a:cs typeface="Trebuchet MS"/>
              </a:rPr>
              <a:t>There </a:t>
            </a:r>
            <a:r>
              <a:rPr sz="1200" spc="5" dirty="0">
                <a:latin typeface="Trebuchet MS"/>
                <a:cs typeface="Trebuchet MS"/>
              </a:rPr>
              <a:t>is </a:t>
            </a:r>
            <a:r>
              <a:rPr sz="1200" spc="55" dirty="0">
                <a:latin typeface="Trebuchet MS"/>
                <a:cs typeface="Trebuchet MS"/>
              </a:rPr>
              <a:t>no </a:t>
            </a:r>
            <a:r>
              <a:rPr sz="1200" spc="10" dirty="0">
                <a:latin typeface="Trebuchet MS"/>
                <a:cs typeface="Trebuchet MS"/>
              </a:rPr>
              <a:t>need, </a:t>
            </a:r>
            <a:r>
              <a:rPr sz="1200" spc="35" dirty="0">
                <a:latin typeface="Trebuchet MS"/>
                <a:cs typeface="Trebuchet MS"/>
              </a:rPr>
              <a:t>since your </a:t>
            </a:r>
            <a:r>
              <a:rPr sz="1200" spc="15" dirty="0">
                <a:latin typeface="Trebuchet MS"/>
                <a:cs typeface="Trebuchet MS"/>
              </a:rPr>
              <a:t>lips </a:t>
            </a:r>
            <a:r>
              <a:rPr sz="1200" spc="40" dirty="0">
                <a:latin typeface="Trebuchet MS"/>
                <a:cs typeface="Trebuchet MS"/>
              </a:rPr>
              <a:t>have </a:t>
            </a:r>
            <a:r>
              <a:rPr sz="1200" spc="10" dirty="0">
                <a:latin typeface="Trebuchet MS"/>
                <a:cs typeface="Trebuchet MS"/>
              </a:rPr>
              <a:t>not </a:t>
            </a:r>
            <a:r>
              <a:rPr sz="1200" spc="40" dirty="0">
                <a:latin typeface="Trebuchet MS"/>
                <a:cs typeface="Trebuchet MS"/>
              </a:rPr>
              <a:t>touched  </a:t>
            </a:r>
            <a:r>
              <a:rPr sz="1200" spc="5" dirty="0">
                <a:latin typeface="Trebuchet MS"/>
                <a:cs typeface="Trebuchet MS"/>
              </a:rPr>
              <a:t>the </a:t>
            </a:r>
            <a:r>
              <a:rPr sz="1200" spc="50" dirty="0">
                <a:latin typeface="Trebuchet MS"/>
                <a:cs typeface="Trebuchet MS"/>
              </a:rPr>
              <a:t>Holy </a:t>
            </a:r>
            <a:r>
              <a:rPr sz="1200" spc="-45" dirty="0">
                <a:latin typeface="Trebuchet MS"/>
                <a:cs typeface="Trebuchet MS"/>
              </a:rPr>
              <a:t>Gifts. </a:t>
            </a:r>
            <a:r>
              <a:rPr sz="1200" spc="-60" dirty="0">
                <a:latin typeface="Trebuchet MS"/>
                <a:cs typeface="Trebuchet MS"/>
              </a:rPr>
              <a:t>It </a:t>
            </a:r>
            <a:r>
              <a:rPr sz="1200" spc="-15" dirty="0">
                <a:latin typeface="Trebuchet MS"/>
                <a:cs typeface="Trebuchet MS"/>
              </a:rPr>
              <a:t>will </a:t>
            </a:r>
            <a:r>
              <a:rPr sz="1200" spc="60" dirty="0">
                <a:latin typeface="Trebuchet MS"/>
                <a:cs typeface="Trebuchet MS"/>
              </a:rPr>
              <a:t>be </a:t>
            </a:r>
            <a:r>
              <a:rPr sz="1200" spc="35" dirty="0">
                <a:latin typeface="Trebuchet MS"/>
                <a:cs typeface="Trebuchet MS"/>
              </a:rPr>
              <a:t>held </a:t>
            </a:r>
            <a:r>
              <a:rPr sz="1200" spc="65" dirty="0">
                <a:latin typeface="Trebuchet MS"/>
                <a:cs typeface="Trebuchet MS"/>
              </a:rPr>
              <a:t>by </a:t>
            </a:r>
            <a:r>
              <a:rPr sz="1200" spc="5" dirty="0">
                <a:latin typeface="Trebuchet MS"/>
                <a:cs typeface="Trebuchet MS"/>
              </a:rPr>
              <a:t>the </a:t>
            </a:r>
            <a:r>
              <a:rPr sz="1200" spc="-20" dirty="0">
                <a:latin typeface="Trebuchet MS"/>
                <a:cs typeface="Trebuchet MS"/>
              </a:rPr>
              <a:t>altar </a:t>
            </a:r>
            <a:r>
              <a:rPr sz="1200" spc="10" dirty="0">
                <a:latin typeface="Trebuchet MS"/>
                <a:cs typeface="Trebuchet MS"/>
              </a:rPr>
              <a:t>attendants </a:t>
            </a:r>
            <a:r>
              <a:rPr sz="1200" spc="-5" dirty="0">
                <a:latin typeface="Trebuchet MS"/>
                <a:cs typeface="Trebuchet MS"/>
              </a:rPr>
              <a:t>to  </a:t>
            </a:r>
            <a:r>
              <a:rPr sz="1200" spc="5" dirty="0">
                <a:latin typeface="Trebuchet MS"/>
                <a:cs typeface="Trebuchet MS"/>
              </a:rPr>
              <a:t>protect </a:t>
            </a:r>
            <a:r>
              <a:rPr sz="1200" spc="20" dirty="0">
                <a:latin typeface="Trebuchet MS"/>
                <a:cs typeface="Trebuchet MS"/>
              </a:rPr>
              <a:t>against</a:t>
            </a:r>
            <a:r>
              <a:rPr sz="1200" spc="-130" dirty="0">
                <a:latin typeface="Trebuchet MS"/>
                <a:cs typeface="Trebuchet MS"/>
              </a:rPr>
              <a:t> </a:t>
            </a:r>
            <a:r>
              <a:rPr sz="1200" spc="-15" dirty="0">
                <a:latin typeface="Trebuchet MS"/>
                <a:cs typeface="Trebuchet MS"/>
              </a:rPr>
              <a:t>spills.</a:t>
            </a:r>
            <a:endParaRPr sz="1200" dirty="0">
              <a:latin typeface="Trebuchet MS"/>
              <a:cs typeface="Trebuchet MS"/>
            </a:endParaRPr>
          </a:p>
          <a:p>
            <a:pPr>
              <a:lnSpc>
                <a:spcPct val="100000"/>
              </a:lnSpc>
              <a:spcBef>
                <a:spcPts val="25"/>
              </a:spcBef>
            </a:pPr>
            <a:endParaRPr sz="1400" dirty="0">
              <a:latin typeface="Trebuchet MS"/>
              <a:cs typeface="Trebuchet MS"/>
            </a:endParaRPr>
          </a:p>
          <a:p>
            <a:pPr marL="12700" marR="5080" algn="just">
              <a:lnSpc>
                <a:spcPct val="114599"/>
              </a:lnSpc>
            </a:pPr>
            <a:r>
              <a:rPr sz="1200" spc="-5" dirty="0">
                <a:latin typeface="Trebuchet MS"/>
                <a:cs typeface="Trebuchet MS"/>
              </a:rPr>
              <a:t>After</a:t>
            </a:r>
            <a:r>
              <a:rPr sz="1200" spc="-60" dirty="0">
                <a:latin typeface="Trebuchet MS"/>
                <a:cs typeface="Trebuchet MS"/>
              </a:rPr>
              <a:t> </a:t>
            </a:r>
            <a:r>
              <a:rPr sz="1200" spc="20" dirty="0">
                <a:latin typeface="Trebuchet MS"/>
                <a:cs typeface="Trebuchet MS"/>
              </a:rPr>
              <a:t>receiving</a:t>
            </a:r>
            <a:r>
              <a:rPr sz="1200" spc="-60" dirty="0">
                <a:latin typeface="Trebuchet MS"/>
                <a:cs typeface="Trebuchet MS"/>
              </a:rPr>
              <a:t> </a:t>
            </a:r>
            <a:r>
              <a:rPr sz="1200" spc="50" dirty="0">
                <a:latin typeface="Trebuchet MS"/>
                <a:cs typeface="Trebuchet MS"/>
              </a:rPr>
              <a:t>Holy</a:t>
            </a:r>
            <a:r>
              <a:rPr sz="1200" spc="-60" dirty="0">
                <a:latin typeface="Trebuchet MS"/>
                <a:cs typeface="Trebuchet MS"/>
              </a:rPr>
              <a:t> </a:t>
            </a:r>
            <a:r>
              <a:rPr sz="1200" spc="55" dirty="0">
                <a:latin typeface="Trebuchet MS"/>
                <a:cs typeface="Trebuchet MS"/>
              </a:rPr>
              <a:t>Communion</a:t>
            </a:r>
            <a:r>
              <a:rPr sz="1200" spc="-55" dirty="0">
                <a:latin typeface="Trebuchet MS"/>
                <a:cs typeface="Trebuchet MS"/>
              </a:rPr>
              <a:t> </a:t>
            </a:r>
            <a:r>
              <a:rPr sz="1200" spc="15" dirty="0">
                <a:latin typeface="Trebuchet MS"/>
                <a:cs typeface="Trebuchet MS"/>
              </a:rPr>
              <a:t>but</a:t>
            </a:r>
            <a:r>
              <a:rPr sz="1200" spc="-60" dirty="0">
                <a:latin typeface="Trebuchet MS"/>
                <a:cs typeface="Trebuchet MS"/>
              </a:rPr>
              <a:t> </a:t>
            </a:r>
            <a:r>
              <a:rPr sz="1200" spc="20" dirty="0">
                <a:latin typeface="Trebuchet MS"/>
                <a:cs typeface="Trebuchet MS"/>
              </a:rPr>
              <a:t>before</a:t>
            </a:r>
            <a:r>
              <a:rPr sz="1200" spc="-60" dirty="0">
                <a:latin typeface="Trebuchet MS"/>
                <a:cs typeface="Trebuchet MS"/>
              </a:rPr>
              <a:t> </a:t>
            </a:r>
            <a:r>
              <a:rPr sz="1200" spc="25" dirty="0">
                <a:latin typeface="Trebuchet MS"/>
                <a:cs typeface="Trebuchet MS"/>
              </a:rPr>
              <a:t>replacing</a:t>
            </a:r>
            <a:r>
              <a:rPr sz="1200" spc="-60" dirty="0">
                <a:latin typeface="Trebuchet MS"/>
                <a:cs typeface="Trebuchet MS"/>
              </a:rPr>
              <a:t> </a:t>
            </a:r>
            <a:r>
              <a:rPr sz="1200" spc="35" dirty="0">
                <a:latin typeface="Trebuchet MS"/>
                <a:cs typeface="Trebuchet MS"/>
              </a:rPr>
              <a:t>your  </a:t>
            </a:r>
            <a:r>
              <a:rPr sz="1200" spc="15" dirty="0">
                <a:latin typeface="Trebuchet MS"/>
                <a:cs typeface="Trebuchet MS"/>
              </a:rPr>
              <a:t>mask, </a:t>
            </a:r>
            <a:r>
              <a:rPr sz="1200" spc="45" dirty="0">
                <a:latin typeface="Trebuchet MS"/>
                <a:cs typeface="Trebuchet MS"/>
              </a:rPr>
              <a:t>proceed </a:t>
            </a:r>
            <a:r>
              <a:rPr sz="1200" spc="-5" dirty="0">
                <a:latin typeface="Trebuchet MS"/>
                <a:cs typeface="Trebuchet MS"/>
              </a:rPr>
              <a:t>to </a:t>
            </a:r>
            <a:r>
              <a:rPr sz="1200" spc="5" dirty="0">
                <a:latin typeface="Trebuchet MS"/>
                <a:cs typeface="Trebuchet MS"/>
              </a:rPr>
              <a:t>the </a:t>
            </a:r>
            <a:r>
              <a:rPr sz="1200" spc="20" dirty="0">
                <a:latin typeface="Trebuchet MS"/>
                <a:cs typeface="Trebuchet MS"/>
              </a:rPr>
              <a:t>Antidoron </a:t>
            </a:r>
            <a:r>
              <a:rPr sz="1200" spc="-10" dirty="0">
                <a:latin typeface="Trebuchet MS"/>
                <a:cs typeface="Trebuchet MS"/>
              </a:rPr>
              <a:t>tray </a:t>
            </a:r>
            <a:r>
              <a:rPr sz="1200" spc="-5" dirty="0">
                <a:latin typeface="Trebuchet MS"/>
                <a:cs typeface="Trebuchet MS"/>
              </a:rPr>
              <a:t>to </a:t>
            </a:r>
            <a:r>
              <a:rPr sz="1200" spc="5" dirty="0">
                <a:latin typeface="Trebuchet MS"/>
                <a:cs typeface="Trebuchet MS"/>
              </a:rPr>
              <a:t>take </a:t>
            </a:r>
            <a:r>
              <a:rPr sz="1200" spc="20" dirty="0">
                <a:latin typeface="Trebuchet MS"/>
                <a:cs typeface="Trebuchet MS"/>
              </a:rPr>
              <a:t>a </a:t>
            </a:r>
            <a:r>
              <a:rPr sz="1200" spc="30" dirty="0">
                <a:latin typeface="Trebuchet MS"/>
                <a:cs typeface="Trebuchet MS"/>
              </a:rPr>
              <a:t>piece </a:t>
            </a:r>
            <a:r>
              <a:rPr sz="1200" spc="10" dirty="0">
                <a:latin typeface="Trebuchet MS"/>
                <a:cs typeface="Trebuchet MS"/>
              </a:rPr>
              <a:t>of  </a:t>
            </a:r>
            <a:r>
              <a:rPr sz="1200" spc="55" dirty="0">
                <a:latin typeface="Trebuchet MS"/>
                <a:cs typeface="Trebuchet MS"/>
              </a:rPr>
              <a:t>blessed </a:t>
            </a:r>
            <a:r>
              <a:rPr sz="1200" spc="35" dirty="0">
                <a:latin typeface="Trebuchet MS"/>
                <a:cs typeface="Trebuchet MS"/>
              </a:rPr>
              <a:t>bread </a:t>
            </a:r>
            <a:r>
              <a:rPr sz="1200" spc="45" dirty="0">
                <a:latin typeface="Trebuchet MS"/>
                <a:cs typeface="Trebuchet MS"/>
              </a:rPr>
              <a:t>and </a:t>
            </a:r>
            <a:r>
              <a:rPr sz="1200" spc="70" dirty="0">
                <a:latin typeface="Trebuchet MS"/>
                <a:cs typeface="Trebuchet MS"/>
              </a:rPr>
              <a:t>consume </a:t>
            </a:r>
            <a:r>
              <a:rPr sz="1200" spc="-80" dirty="0">
                <a:latin typeface="Trebuchet MS"/>
                <a:cs typeface="Trebuchet MS"/>
              </a:rPr>
              <a:t>it </a:t>
            </a:r>
            <a:r>
              <a:rPr sz="1200" spc="20" dirty="0">
                <a:latin typeface="Trebuchet MS"/>
                <a:cs typeface="Trebuchet MS"/>
              </a:rPr>
              <a:t>before </a:t>
            </a:r>
            <a:r>
              <a:rPr sz="1200" spc="10" dirty="0">
                <a:latin typeface="Trebuchet MS"/>
                <a:cs typeface="Trebuchet MS"/>
              </a:rPr>
              <a:t>putting </a:t>
            </a:r>
            <a:r>
              <a:rPr sz="1200" spc="55" dirty="0">
                <a:latin typeface="Trebuchet MS"/>
                <a:cs typeface="Trebuchet MS"/>
              </a:rPr>
              <a:t>on </a:t>
            </a:r>
            <a:r>
              <a:rPr sz="1200" spc="35" dirty="0">
                <a:latin typeface="Trebuchet MS"/>
                <a:cs typeface="Trebuchet MS"/>
              </a:rPr>
              <a:t>your  </a:t>
            </a:r>
            <a:r>
              <a:rPr sz="1200" spc="60" dirty="0">
                <a:latin typeface="Trebuchet MS"/>
                <a:cs typeface="Trebuchet MS"/>
              </a:rPr>
              <a:t>mask </a:t>
            </a:r>
            <a:r>
              <a:rPr sz="1200" spc="-15" dirty="0">
                <a:latin typeface="Trebuchet MS"/>
                <a:cs typeface="Trebuchet MS"/>
              </a:rPr>
              <a:t>again. </a:t>
            </a:r>
            <a:r>
              <a:rPr sz="1200" dirty="0">
                <a:latin typeface="Trebuchet MS"/>
                <a:cs typeface="Trebuchet MS"/>
              </a:rPr>
              <a:t>Then, </a:t>
            </a:r>
            <a:r>
              <a:rPr sz="1200" spc="40" dirty="0">
                <a:latin typeface="Trebuchet MS"/>
                <a:cs typeface="Trebuchet MS"/>
              </a:rPr>
              <a:t>please </a:t>
            </a:r>
            <a:r>
              <a:rPr sz="1200" spc="25" dirty="0">
                <a:latin typeface="Trebuchet MS"/>
                <a:cs typeface="Trebuchet MS"/>
              </a:rPr>
              <a:t>wear </a:t>
            </a:r>
            <a:r>
              <a:rPr sz="1200" spc="35" dirty="0">
                <a:latin typeface="Trebuchet MS"/>
                <a:cs typeface="Trebuchet MS"/>
              </a:rPr>
              <a:t>your </a:t>
            </a:r>
            <a:r>
              <a:rPr sz="1200" spc="20" dirty="0">
                <a:latin typeface="Trebuchet MS"/>
                <a:cs typeface="Trebuchet MS"/>
              </a:rPr>
              <a:t>face </a:t>
            </a:r>
            <a:r>
              <a:rPr sz="1200" spc="60" dirty="0">
                <a:latin typeface="Trebuchet MS"/>
                <a:cs typeface="Trebuchet MS"/>
              </a:rPr>
              <a:t>mask </a:t>
            </a:r>
            <a:r>
              <a:rPr sz="1200" spc="-10" dirty="0">
                <a:latin typeface="Trebuchet MS"/>
                <a:cs typeface="Trebuchet MS"/>
              </a:rPr>
              <a:t>for </a:t>
            </a:r>
            <a:r>
              <a:rPr sz="1200" spc="5" dirty="0">
                <a:latin typeface="Trebuchet MS"/>
                <a:cs typeface="Trebuchet MS"/>
              </a:rPr>
              <a:t>the  </a:t>
            </a:r>
            <a:r>
              <a:rPr sz="1200" spc="20" dirty="0">
                <a:latin typeface="Trebuchet MS"/>
                <a:cs typeface="Trebuchet MS"/>
              </a:rPr>
              <a:t>remainder </a:t>
            </a:r>
            <a:r>
              <a:rPr sz="1200" spc="10" dirty="0">
                <a:latin typeface="Trebuchet MS"/>
                <a:cs typeface="Trebuchet MS"/>
              </a:rPr>
              <a:t>of </a:t>
            </a:r>
            <a:r>
              <a:rPr sz="1200" spc="5" dirty="0">
                <a:latin typeface="Trebuchet MS"/>
                <a:cs typeface="Trebuchet MS"/>
              </a:rPr>
              <a:t>the</a:t>
            </a:r>
            <a:r>
              <a:rPr sz="1200" spc="-215" dirty="0">
                <a:latin typeface="Trebuchet MS"/>
                <a:cs typeface="Trebuchet MS"/>
              </a:rPr>
              <a:t> </a:t>
            </a:r>
            <a:r>
              <a:rPr sz="1200" spc="-5" dirty="0">
                <a:latin typeface="Trebuchet MS"/>
                <a:cs typeface="Trebuchet MS"/>
              </a:rPr>
              <a:t>service.</a:t>
            </a:r>
            <a:endParaRPr sz="1200" dirty="0">
              <a:latin typeface="Trebuchet MS"/>
              <a:cs typeface="Trebuchet MS"/>
            </a:endParaRPr>
          </a:p>
        </p:txBody>
      </p:sp>
      <p:sp>
        <p:nvSpPr>
          <p:cNvPr id="69" name="object 69"/>
          <p:cNvSpPr/>
          <p:nvPr/>
        </p:nvSpPr>
        <p:spPr>
          <a:xfrm>
            <a:off x="4501034" y="2168818"/>
            <a:ext cx="2285999" cy="2105024"/>
          </a:xfrm>
          <a:prstGeom prst="rect">
            <a:avLst/>
          </a:prstGeom>
          <a:blipFill>
            <a:blip r:embed="rId2" cstate="print"/>
            <a:stretch>
              <a:fillRect/>
            </a:stretch>
          </a:blipFill>
        </p:spPr>
        <p:txBody>
          <a:bodyPr wrap="square" lIns="0" tIns="0" rIns="0" bIns="0" rtlCol="0"/>
          <a:lstStyle/>
          <a:p>
            <a:endParaRPr dirty="0"/>
          </a:p>
        </p:txBody>
      </p:sp>
      <p:sp>
        <p:nvSpPr>
          <p:cNvPr id="70" name="object 70"/>
          <p:cNvSpPr txBox="1">
            <a:spLocks noGrp="1"/>
          </p:cNvSpPr>
          <p:nvPr>
            <p:ph type="title"/>
          </p:nvPr>
        </p:nvSpPr>
        <p:spPr>
          <a:xfrm>
            <a:off x="1702876" y="317331"/>
            <a:ext cx="3965575" cy="843915"/>
          </a:xfrm>
          <a:prstGeom prst="rect">
            <a:avLst/>
          </a:prstGeom>
        </p:spPr>
        <p:txBody>
          <a:bodyPr vert="horz" wrap="square" lIns="0" tIns="15240" rIns="0" bIns="0" rtlCol="0">
            <a:spAutoFit/>
          </a:bodyPr>
          <a:lstStyle/>
          <a:p>
            <a:pPr marL="12700">
              <a:lnSpc>
                <a:spcPts val="3210"/>
              </a:lnSpc>
              <a:spcBef>
                <a:spcPts val="120"/>
              </a:spcBef>
            </a:pPr>
            <a:r>
              <a:rPr sz="2450" spc="80" dirty="0">
                <a:latin typeface="Arial Black"/>
                <a:cs typeface="Arial Black"/>
              </a:rPr>
              <a:t>WORSHIP</a:t>
            </a:r>
            <a:r>
              <a:rPr sz="2450" spc="-345" dirty="0">
                <a:latin typeface="Arial Black"/>
                <a:cs typeface="Arial Black"/>
              </a:rPr>
              <a:t> </a:t>
            </a:r>
            <a:r>
              <a:rPr spc="55" dirty="0"/>
              <a:t>GUIDELINES</a:t>
            </a:r>
            <a:endParaRPr sz="2450" dirty="0">
              <a:latin typeface="Arial Black"/>
              <a:cs typeface="Arial Black"/>
            </a:endParaRPr>
          </a:p>
          <a:p>
            <a:pPr marL="12700">
              <a:lnSpc>
                <a:spcPts val="3204"/>
              </a:lnSpc>
            </a:pPr>
            <a:r>
              <a:rPr spc="220" dirty="0">
                <a:solidFill>
                  <a:srgbClr val="FF904D"/>
                </a:solidFill>
              </a:rPr>
              <a:t>During</a:t>
            </a:r>
            <a:r>
              <a:rPr spc="-235" dirty="0">
                <a:solidFill>
                  <a:srgbClr val="FF904D"/>
                </a:solidFill>
              </a:rPr>
              <a:t> </a:t>
            </a:r>
            <a:r>
              <a:rPr spc="145" dirty="0">
                <a:solidFill>
                  <a:srgbClr val="FF904D"/>
                </a:solidFill>
              </a:rPr>
              <a:t>Services</a:t>
            </a:r>
          </a:p>
        </p:txBody>
      </p:sp>
      <p:sp>
        <p:nvSpPr>
          <p:cNvPr id="74" name="object 74"/>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6</a:t>
            </a:fld>
            <a:endParaRPr spc="105" dirty="0"/>
          </a:p>
        </p:txBody>
      </p:sp>
      <p:sp>
        <p:nvSpPr>
          <p:cNvPr id="71" name="object 71"/>
          <p:cNvSpPr txBox="1"/>
          <p:nvPr/>
        </p:nvSpPr>
        <p:spPr>
          <a:xfrm>
            <a:off x="1702876" y="1135526"/>
            <a:ext cx="4753610" cy="238760"/>
          </a:xfrm>
          <a:prstGeom prst="rect">
            <a:avLst/>
          </a:prstGeom>
        </p:spPr>
        <p:txBody>
          <a:bodyPr vert="horz" wrap="square" lIns="0" tIns="12700" rIns="0" bIns="0" rtlCol="0">
            <a:spAutoFit/>
          </a:bodyPr>
          <a:lstStyle/>
          <a:p>
            <a:pPr marL="12700">
              <a:lnSpc>
                <a:spcPct val="100000"/>
              </a:lnSpc>
              <a:spcBef>
                <a:spcPts val="100"/>
              </a:spcBef>
            </a:pPr>
            <a:r>
              <a:rPr sz="1400" b="1" spc="-15" dirty="0">
                <a:latin typeface="Lucida Sans"/>
                <a:cs typeface="Lucida Sans"/>
              </a:rPr>
              <a:t>What</a:t>
            </a:r>
            <a:r>
              <a:rPr sz="1400" b="1" spc="-180" dirty="0">
                <a:latin typeface="Lucida Sans"/>
                <a:cs typeface="Lucida Sans"/>
              </a:rPr>
              <a:t> </a:t>
            </a:r>
            <a:r>
              <a:rPr sz="1400" b="1" spc="-50" dirty="0">
                <a:latin typeface="Lucida Sans"/>
                <a:cs typeface="Lucida Sans"/>
              </a:rPr>
              <a:t>you</a:t>
            </a:r>
            <a:r>
              <a:rPr sz="1400" b="1" spc="-180" dirty="0">
                <a:latin typeface="Lucida Sans"/>
                <a:cs typeface="Lucida Sans"/>
              </a:rPr>
              <a:t> </a:t>
            </a:r>
            <a:r>
              <a:rPr sz="1400" b="1" spc="-55" dirty="0">
                <a:latin typeface="Lucida Sans"/>
                <a:cs typeface="Lucida Sans"/>
              </a:rPr>
              <a:t>are</a:t>
            </a:r>
            <a:r>
              <a:rPr sz="1400" b="1" spc="-175" dirty="0">
                <a:latin typeface="Lucida Sans"/>
                <a:cs typeface="Lucida Sans"/>
              </a:rPr>
              <a:t> </a:t>
            </a:r>
            <a:r>
              <a:rPr sz="1400" b="1" spc="-55" dirty="0">
                <a:latin typeface="Lucida Sans"/>
                <a:cs typeface="Lucida Sans"/>
              </a:rPr>
              <a:t>asked</a:t>
            </a:r>
            <a:r>
              <a:rPr sz="1400" b="1" spc="-180" dirty="0">
                <a:latin typeface="Lucida Sans"/>
                <a:cs typeface="Lucida Sans"/>
              </a:rPr>
              <a:t> </a:t>
            </a:r>
            <a:r>
              <a:rPr sz="1400" b="1" spc="-60" dirty="0">
                <a:latin typeface="Lucida Sans"/>
                <a:cs typeface="Lucida Sans"/>
              </a:rPr>
              <a:t>to</a:t>
            </a:r>
            <a:r>
              <a:rPr sz="1400" b="1" spc="-175" dirty="0">
                <a:latin typeface="Lucida Sans"/>
                <a:cs typeface="Lucida Sans"/>
              </a:rPr>
              <a:t> </a:t>
            </a:r>
            <a:r>
              <a:rPr sz="1400" b="1" spc="-40" dirty="0">
                <a:latin typeface="Lucida Sans"/>
                <a:cs typeface="Lucida Sans"/>
              </a:rPr>
              <a:t>do</a:t>
            </a:r>
            <a:r>
              <a:rPr sz="1400" b="1" spc="-180" dirty="0">
                <a:latin typeface="Lucida Sans"/>
                <a:cs typeface="Lucida Sans"/>
              </a:rPr>
              <a:t> </a:t>
            </a:r>
            <a:r>
              <a:rPr sz="1400" b="1" spc="-70" dirty="0">
                <a:latin typeface="Lucida Sans"/>
                <a:cs typeface="Lucida Sans"/>
              </a:rPr>
              <a:t>as</a:t>
            </a:r>
            <a:r>
              <a:rPr sz="1400" b="1" spc="-180" dirty="0">
                <a:latin typeface="Lucida Sans"/>
                <a:cs typeface="Lucida Sans"/>
              </a:rPr>
              <a:t> </a:t>
            </a:r>
            <a:r>
              <a:rPr sz="1400" b="1" spc="-50" dirty="0">
                <a:latin typeface="Lucida Sans"/>
                <a:cs typeface="Lucida Sans"/>
              </a:rPr>
              <a:t>you</a:t>
            </a:r>
            <a:r>
              <a:rPr sz="1400" b="1" spc="-175" dirty="0">
                <a:latin typeface="Lucida Sans"/>
                <a:cs typeface="Lucida Sans"/>
              </a:rPr>
              <a:t> </a:t>
            </a:r>
            <a:r>
              <a:rPr sz="1400" b="1" spc="-50" dirty="0">
                <a:latin typeface="Lucida Sans"/>
                <a:cs typeface="Lucida Sans"/>
              </a:rPr>
              <a:t>attend</a:t>
            </a:r>
            <a:r>
              <a:rPr sz="1400" b="1" spc="-180" dirty="0">
                <a:latin typeface="Lucida Sans"/>
                <a:cs typeface="Lucida Sans"/>
              </a:rPr>
              <a:t> </a:t>
            </a:r>
            <a:r>
              <a:rPr sz="1400" b="1" spc="-70" dirty="0">
                <a:latin typeface="Lucida Sans"/>
                <a:cs typeface="Lucida Sans"/>
              </a:rPr>
              <a:t>worship</a:t>
            </a:r>
            <a:r>
              <a:rPr sz="1400" b="1" spc="-175" dirty="0">
                <a:latin typeface="Lucida Sans"/>
                <a:cs typeface="Lucida Sans"/>
              </a:rPr>
              <a:t> </a:t>
            </a:r>
            <a:r>
              <a:rPr sz="1400" b="1" spc="-55" dirty="0">
                <a:latin typeface="Lucida Sans"/>
                <a:cs typeface="Lucida Sans"/>
              </a:rPr>
              <a:t>services</a:t>
            </a:r>
            <a:endParaRPr sz="1400" dirty="0">
              <a:latin typeface="Lucida Sans"/>
              <a:cs typeface="Lucida Sans"/>
            </a:endParaRPr>
          </a:p>
        </p:txBody>
      </p:sp>
      <p:sp>
        <p:nvSpPr>
          <p:cNvPr id="72" name="object 72"/>
          <p:cNvSpPr txBox="1"/>
          <p:nvPr/>
        </p:nvSpPr>
        <p:spPr>
          <a:xfrm>
            <a:off x="831757" y="2055045"/>
            <a:ext cx="3414395" cy="2028825"/>
          </a:xfrm>
          <a:prstGeom prst="rect">
            <a:avLst/>
          </a:prstGeom>
        </p:spPr>
        <p:txBody>
          <a:bodyPr vert="horz" wrap="square" lIns="0" tIns="97790" rIns="0" bIns="0" rtlCol="0">
            <a:spAutoFit/>
          </a:bodyPr>
          <a:lstStyle/>
          <a:p>
            <a:pPr marL="12700" algn="just">
              <a:lnSpc>
                <a:spcPct val="100000"/>
              </a:lnSpc>
              <a:spcBef>
                <a:spcPts val="770"/>
              </a:spcBef>
            </a:pPr>
            <a:r>
              <a:rPr sz="1400" b="1" spc="35" dirty="0">
                <a:solidFill>
                  <a:srgbClr val="03989D"/>
                </a:solidFill>
                <a:latin typeface="Arial"/>
                <a:cs typeface="Arial"/>
              </a:rPr>
              <a:t>HOW </a:t>
            </a:r>
            <a:r>
              <a:rPr sz="1400" b="1" spc="-30" dirty="0">
                <a:solidFill>
                  <a:srgbClr val="03989D"/>
                </a:solidFill>
                <a:latin typeface="Arial"/>
                <a:cs typeface="Arial"/>
              </a:rPr>
              <a:t>TO </a:t>
            </a:r>
            <a:r>
              <a:rPr sz="1400" b="1" spc="-60" dirty="0">
                <a:solidFill>
                  <a:srgbClr val="03989D"/>
                </a:solidFill>
                <a:latin typeface="Arial"/>
                <a:cs typeface="Arial"/>
              </a:rPr>
              <a:t>RECEIVE </a:t>
            </a:r>
            <a:r>
              <a:rPr sz="1400" b="1" spc="-25" dirty="0">
                <a:solidFill>
                  <a:srgbClr val="03989D"/>
                </a:solidFill>
                <a:latin typeface="Arial"/>
                <a:cs typeface="Arial"/>
              </a:rPr>
              <a:t>HOLY</a:t>
            </a:r>
            <a:r>
              <a:rPr sz="1400" b="1" spc="-265" dirty="0">
                <a:solidFill>
                  <a:srgbClr val="03989D"/>
                </a:solidFill>
                <a:latin typeface="Arial"/>
                <a:cs typeface="Arial"/>
              </a:rPr>
              <a:t> </a:t>
            </a:r>
            <a:r>
              <a:rPr sz="1400" b="1" spc="-10" dirty="0">
                <a:solidFill>
                  <a:srgbClr val="03989D"/>
                </a:solidFill>
                <a:latin typeface="Arial"/>
                <a:cs typeface="Arial"/>
              </a:rPr>
              <a:t>COMMUNION</a:t>
            </a:r>
            <a:endParaRPr sz="1400" dirty="0">
              <a:latin typeface="Arial"/>
              <a:cs typeface="Arial"/>
            </a:endParaRPr>
          </a:p>
          <a:p>
            <a:pPr marL="31750" marR="5080" algn="just">
              <a:lnSpc>
                <a:spcPct val="113100"/>
              </a:lnSpc>
              <a:spcBef>
                <a:spcPts val="390"/>
              </a:spcBef>
            </a:pPr>
            <a:r>
              <a:rPr sz="1200" spc="25" dirty="0">
                <a:latin typeface="Trebuchet MS"/>
                <a:cs typeface="Trebuchet MS"/>
              </a:rPr>
              <a:t>Orthodox </a:t>
            </a:r>
            <a:r>
              <a:rPr sz="1200" spc="5" dirty="0">
                <a:latin typeface="Trebuchet MS"/>
                <a:cs typeface="Trebuchet MS"/>
              </a:rPr>
              <a:t>Christians </a:t>
            </a:r>
            <a:r>
              <a:rPr sz="1200" spc="15" dirty="0">
                <a:latin typeface="Trebuchet MS"/>
                <a:cs typeface="Trebuchet MS"/>
              </a:rPr>
              <a:t>believe </a:t>
            </a:r>
            <a:r>
              <a:rPr sz="1200" spc="-25" dirty="0">
                <a:latin typeface="Trebuchet MS"/>
                <a:cs typeface="Trebuchet MS"/>
              </a:rPr>
              <a:t>that in </a:t>
            </a:r>
            <a:r>
              <a:rPr sz="1200" spc="15" dirty="0">
                <a:latin typeface="Trebuchet MS"/>
                <a:cs typeface="Trebuchet MS"/>
              </a:rPr>
              <a:t>receiving  </a:t>
            </a:r>
            <a:r>
              <a:rPr sz="1200" spc="45" dirty="0">
                <a:latin typeface="Trebuchet MS"/>
                <a:cs typeface="Trebuchet MS"/>
              </a:rPr>
              <a:t>Holy </a:t>
            </a:r>
            <a:r>
              <a:rPr sz="1200" spc="50" dirty="0">
                <a:latin typeface="Trebuchet MS"/>
                <a:cs typeface="Trebuchet MS"/>
              </a:rPr>
              <a:t>Communion </a:t>
            </a:r>
            <a:r>
              <a:rPr sz="1200" spc="60" dirty="0">
                <a:latin typeface="Trebuchet MS"/>
                <a:cs typeface="Trebuchet MS"/>
              </a:rPr>
              <a:t>we </a:t>
            </a:r>
            <a:r>
              <a:rPr sz="1200" spc="5" dirty="0">
                <a:latin typeface="Trebuchet MS"/>
                <a:cs typeface="Trebuchet MS"/>
              </a:rPr>
              <a:t>are </a:t>
            </a:r>
            <a:r>
              <a:rPr sz="1200" spc="15" dirty="0">
                <a:latin typeface="Trebuchet MS"/>
                <a:cs typeface="Trebuchet MS"/>
              </a:rPr>
              <a:t>receiving </a:t>
            </a:r>
            <a:r>
              <a:rPr sz="1200" dirty="0">
                <a:latin typeface="Trebuchet MS"/>
                <a:cs typeface="Trebuchet MS"/>
              </a:rPr>
              <a:t>the </a:t>
            </a:r>
            <a:r>
              <a:rPr sz="1200" spc="75" dirty="0">
                <a:latin typeface="Trebuchet MS"/>
                <a:cs typeface="Trebuchet MS"/>
              </a:rPr>
              <a:t>Body  </a:t>
            </a:r>
            <a:r>
              <a:rPr sz="1200" spc="45" dirty="0">
                <a:latin typeface="Trebuchet MS"/>
                <a:cs typeface="Trebuchet MS"/>
              </a:rPr>
              <a:t>and </a:t>
            </a:r>
            <a:r>
              <a:rPr sz="1200" spc="55" dirty="0">
                <a:latin typeface="Trebuchet MS"/>
                <a:cs typeface="Trebuchet MS"/>
              </a:rPr>
              <a:t>Blood </a:t>
            </a:r>
            <a:r>
              <a:rPr sz="1200" spc="5" dirty="0">
                <a:latin typeface="Trebuchet MS"/>
                <a:cs typeface="Trebuchet MS"/>
              </a:rPr>
              <a:t>of </a:t>
            </a:r>
            <a:r>
              <a:rPr sz="1200" spc="55" dirty="0">
                <a:latin typeface="Trebuchet MS"/>
                <a:cs typeface="Trebuchet MS"/>
              </a:rPr>
              <a:t>Jesus </a:t>
            </a:r>
            <a:r>
              <a:rPr sz="1200" spc="-30" dirty="0">
                <a:latin typeface="Trebuchet MS"/>
                <a:cs typeface="Trebuchet MS"/>
              </a:rPr>
              <a:t>Christ. </a:t>
            </a:r>
            <a:r>
              <a:rPr sz="1200" spc="35" dirty="0">
                <a:latin typeface="Trebuchet MS"/>
                <a:cs typeface="Trebuchet MS"/>
              </a:rPr>
              <a:t>The </a:t>
            </a:r>
            <a:r>
              <a:rPr sz="1200" spc="75" dirty="0">
                <a:latin typeface="Trebuchet MS"/>
                <a:cs typeface="Trebuchet MS"/>
              </a:rPr>
              <a:t>Body </a:t>
            </a:r>
            <a:r>
              <a:rPr sz="1200" spc="45" dirty="0">
                <a:latin typeface="Trebuchet MS"/>
                <a:cs typeface="Trebuchet MS"/>
              </a:rPr>
              <a:t>and</a:t>
            </a:r>
            <a:r>
              <a:rPr sz="1200" spc="-170" dirty="0">
                <a:latin typeface="Trebuchet MS"/>
                <a:cs typeface="Trebuchet MS"/>
              </a:rPr>
              <a:t> </a:t>
            </a:r>
            <a:r>
              <a:rPr sz="1200" spc="55" dirty="0">
                <a:latin typeface="Trebuchet MS"/>
                <a:cs typeface="Trebuchet MS"/>
              </a:rPr>
              <a:t>Blood  </a:t>
            </a:r>
            <a:r>
              <a:rPr sz="1200" spc="5" dirty="0">
                <a:latin typeface="Trebuchet MS"/>
                <a:cs typeface="Trebuchet MS"/>
              </a:rPr>
              <a:t>of</a:t>
            </a:r>
            <a:r>
              <a:rPr sz="1200" spc="370" dirty="0">
                <a:latin typeface="Trebuchet MS"/>
                <a:cs typeface="Trebuchet MS"/>
              </a:rPr>
              <a:t> </a:t>
            </a:r>
            <a:r>
              <a:rPr sz="1200" spc="55" dirty="0">
                <a:latin typeface="Trebuchet MS"/>
                <a:cs typeface="Trebuchet MS"/>
              </a:rPr>
              <a:t>Jesus </a:t>
            </a:r>
            <a:r>
              <a:rPr sz="1200" dirty="0">
                <a:latin typeface="Trebuchet MS"/>
                <a:cs typeface="Trebuchet MS"/>
              </a:rPr>
              <a:t>Christ </a:t>
            </a:r>
            <a:r>
              <a:rPr sz="1200" spc="5" dirty="0">
                <a:latin typeface="Trebuchet MS"/>
                <a:cs typeface="Trebuchet MS"/>
              </a:rPr>
              <a:t>is  </a:t>
            </a:r>
            <a:r>
              <a:rPr sz="1200" spc="10" dirty="0">
                <a:latin typeface="Trebuchet MS"/>
                <a:cs typeface="Trebuchet MS"/>
              </a:rPr>
              <a:t>not </a:t>
            </a:r>
            <a:r>
              <a:rPr sz="1200" spc="20" dirty="0">
                <a:latin typeface="Trebuchet MS"/>
                <a:cs typeface="Trebuchet MS"/>
              </a:rPr>
              <a:t>a </a:t>
            </a:r>
            <a:r>
              <a:rPr sz="1200" spc="15" dirty="0">
                <a:latin typeface="Trebuchet MS"/>
                <a:cs typeface="Trebuchet MS"/>
              </a:rPr>
              <a:t>vehicle </a:t>
            </a:r>
            <a:r>
              <a:rPr sz="1200" spc="-15" dirty="0">
                <a:latin typeface="Trebuchet MS"/>
                <a:cs typeface="Trebuchet MS"/>
              </a:rPr>
              <a:t>for </a:t>
            </a:r>
            <a:r>
              <a:rPr sz="1200" dirty="0">
                <a:latin typeface="Trebuchet MS"/>
                <a:cs typeface="Trebuchet MS"/>
              </a:rPr>
              <a:t>the  </a:t>
            </a:r>
            <a:r>
              <a:rPr sz="1200" spc="20" dirty="0">
                <a:latin typeface="Trebuchet MS"/>
                <a:cs typeface="Trebuchet MS"/>
              </a:rPr>
              <a:t>transmission </a:t>
            </a:r>
            <a:r>
              <a:rPr sz="1200" spc="5" dirty="0">
                <a:latin typeface="Trebuchet MS"/>
                <a:cs typeface="Trebuchet MS"/>
              </a:rPr>
              <a:t>of disease. </a:t>
            </a:r>
            <a:r>
              <a:rPr sz="1200" spc="15" dirty="0">
                <a:latin typeface="Trebuchet MS"/>
                <a:cs typeface="Trebuchet MS"/>
              </a:rPr>
              <a:t>However, </a:t>
            </a:r>
            <a:r>
              <a:rPr sz="1200" spc="-15" dirty="0">
                <a:latin typeface="Trebuchet MS"/>
                <a:cs typeface="Trebuchet MS"/>
              </a:rPr>
              <a:t>with </a:t>
            </a:r>
            <a:r>
              <a:rPr sz="1200" spc="10" dirty="0">
                <a:latin typeface="Trebuchet MS"/>
                <a:cs typeface="Trebuchet MS"/>
              </a:rPr>
              <a:t>pastoral  </a:t>
            </a:r>
            <a:r>
              <a:rPr sz="1200" spc="-5" dirty="0">
                <a:latin typeface="Trebuchet MS"/>
                <a:cs typeface="Trebuchet MS"/>
              </a:rPr>
              <a:t>sensitivity </a:t>
            </a:r>
            <a:r>
              <a:rPr sz="1200" spc="45" dirty="0">
                <a:latin typeface="Trebuchet MS"/>
                <a:cs typeface="Trebuchet MS"/>
              </a:rPr>
              <a:t>and </a:t>
            </a:r>
            <a:r>
              <a:rPr sz="1200" spc="30" dirty="0">
                <a:latin typeface="Trebuchet MS"/>
                <a:cs typeface="Trebuchet MS"/>
              </a:rPr>
              <a:t>love </a:t>
            </a:r>
            <a:r>
              <a:rPr sz="1200" spc="15" dirty="0">
                <a:latin typeface="Trebuchet MS"/>
                <a:cs typeface="Trebuchet MS"/>
              </a:rPr>
              <a:t>toward </a:t>
            </a:r>
            <a:r>
              <a:rPr sz="1200" spc="-15" dirty="0">
                <a:latin typeface="Trebuchet MS"/>
                <a:cs typeface="Trebuchet MS"/>
              </a:rPr>
              <a:t>all </a:t>
            </a:r>
            <a:r>
              <a:rPr sz="1200" spc="15" dirty="0">
                <a:latin typeface="Trebuchet MS"/>
                <a:cs typeface="Trebuchet MS"/>
              </a:rPr>
              <a:t>parishioners  </a:t>
            </a:r>
            <a:r>
              <a:rPr sz="1200" spc="25" dirty="0">
                <a:latin typeface="Trebuchet MS"/>
                <a:cs typeface="Trebuchet MS"/>
              </a:rPr>
              <a:t>during </a:t>
            </a:r>
            <a:r>
              <a:rPr sz="1200" spc="-10" dirty="0">
                <a:latin typeface="Trebuchet MS"/>
                <a:cs typeface="Trebuchet MS"/>
              </a:rPr>
              <a:t>this </a:t>
            </a:r>
            <a:r>
              <a:rPr sz="1200" spc="25" dirty="0">
                <a:latin typeface="Trebuchet MS"/>
                <a:cs typeface="Trebuchet MS"/>
              </a:rPr>
              <a:t>unique </a:t>
            </a:r>
            <a:r>
              <a:rPr sz="1200" spc="-40" dirty="0">
                <a:latin typeface="Trebuchet MS"/>
                <a:cs typeface="Trebuchet MS"/>
              </a:rPr>
              <a:t>time, </a:t>
            </a:r>
            <a:r>
              <a:rPr sz="1200" spc="60" dirty="0">
                <a:latin typeface="Trebuchet MS"/>
                <a:cs typeface="Trebuchet MS"/>
              </a:rPr>
              <a:t>we </a:t>
            </a:r>
            <a:r>
              <a:rPr sz="1200" spc="-20" dirty="0">
                <a:latin typeface="Trebuchet MS"/>
                <a:cs typeface="Trebuchet MS"/>
              </a:rPr>
              <a:t>will </a:t>
            </a:r>
            <a:r>
              <a:rPr sz="1200" spc="-5" dirty="0">
                <a:latin typeface="Trebuchet MS"/>
                <a:cs typeface="Trebuchet MS"/>
              </a:rPr>
              <a:t>distribute </a:t>
            </a:r>
            <a:r>
              <a:rPr sz="1200" spc="45" dirty="0">
                <a:latin typeface="Trebuchet MS"/>
                <a:cs typeface="Trebuchet MS"/>
              </a:rPr>
              <a:t>Holy  </a:t>
            </a:r>
            <a:r>
              <a:rPr sz="1200" spc="50" dirty="0">
                <a:latin typeface="Trebuchet MS"/>
                <a:cs typeface="Trebuchet MS"/>
              </a:rPr>
              <a:t>Communion </a:t>
            </a:r>
            <a:r>
              <a:rPr sz="1200" spc="-25" dirty="0">
                <a:latin typeface="Trebuchet MS"/>
                <a:cs typeface="Trebuchet MS"/>
              </a:rPr>
              <a:t>in </a:t>
            </a:r>
            <a:r>
              <a:rPr sz="1200" dirty="0">
                <a:latin typeface="Trebuchet MS"/>
                <a:cs typeface="Trebuchet MS"/>
              </a:rPr>
              <a:t>the </a:t>
            </a:r>
            <a:r>
              <a:rPr sz="1200" spc="20" dirty="0">
                <a:latin typeface="Trebuchet MS"/>
                <a:cs typeface="Trebuchet MS"/>
              </a:rPr>
              <a:t>following</a:t>
            </a:r>
            <a:r>
              <a:rPr sz="1200" spc="-275" dirty="0">
                <a:latin typeface="Trebuchet MS"/>
                <a:cs typeface="Trebuchet MS"/>
              </a:rPr>
              <a:t> </a:t>
            </a:r>
            <a:r>
              <a:rPr sz="1200" spc="-5" dirty="0">
                <a:latin typeface="Trebuchet MS"/>
                <a:cs typeface="Trebuchet MS"/>
              </a:rPr>
              <a:t>manner:</a:t>
            </a:r>
            <a:endParaRPr sz="1200" dirty="0">
              <a:latin typeface="Trebuchet MS"/>
              <a:cs typeface="Trebuchet MS"/>
            </a:endParaRPr>
          </a:p>
        </p:txBody>
      </p:sp>
      <p:sp>
        <p:nvSpPr>
          <p:cNvPr id="73" name="object 73"/>
          <p:cNvSpPr txBox="1"/>
          <p:nvPr/>
        </p:nvSpPr>
        <p:spPr>
          <a:xfrm>
            <a:off x="7317255" y="2864228"/>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3578" y="6985224"/>
            <a:ext cx="5781674" cy="2514599"/>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135862" y="0"/>
            <a:ext cx="636905" cy="10058400"/>
          </a:xfrm>
          <a:custGeom>
            <a:avLst/>
            <a:gdLst/>
            <a:ahLst/>
            <a:cxnLst/>
            <a:rect l="l" t="t" r="r" b="b"/>
            <a:pathLst>
              <a:path w="636904" h="10058400">
                <a:moveTo>
                  <a:pt x="0" y="0"/>
                </a:moveTo>
                <a:lnTo>
                  <a:pt x="0" y="10058399"/>
                </a:lnTo>
                <a:lnTo>
                  <a:pt x="636537" y="10058399"/>
                </a:lnTo>
                <a:lnTo>
                  <a:pt x="636537" y="0"/>
                </a:lnTo>
                <a:lnTo>
                  <a:pt x="0" y="0"/>
                </a:lnTo>
                <a:close/>
              </a:path>
            </a:pathLst>
          </a:custGeom>
          <a:solidFill>
            <a:srgbClr val="FFD058"/>
          </a:solidFill>
        </p:spPr>
        <p:txBody>
          <a:bodyPr wrap="square" lIns="0" tIns="0" rIns="0" bIns="0" rtlCol="0"/>
          <a:lstStyle/>
          <a:p>
            <a:endParaRPr dirty="0"/>
          </a:p>
        </p:txBody>
      </p:sp>
      <p:sp>
        <p:nvSpPr>
          <p:cNvPr id="4" name="object 4"/>
          <p:cNvSpPr/>
          <p:nvPr/>
        </p:nvSpPr>
        <p:spPr>
          <a:xfrm>
            <a:off x="316915" y="0"/>
            <a:ext cx="1171575" cy="1386840"/>
          </a:xfrm>
          <a:custGeom>
            <a:avLst/>
            <a:gdLst/>
            <a:ahLst/>
            <a:cxnLst/>
            <a:rect l="l" t="t" r="r" b="b"/>
            <a:pathLst>
              <a:path w="1171575" h="1386840">
                <a:moveTo>
                  <a:pt x="0" y="0"/>
                </a:moveTo>
                <a:lnTo>
                  <a:pt x="1171574" y="0"/>
                </a:lnTo>
                <a:lnTo>
                  <a:pt x="1171574" y="1386703"/>
                </a:lnTo>
                <a:lnTo>
                  <a:pt x="0" y="1386703"/>
                </a:lnTo>
                <a:lnTo>
                  <a:pt x="0" y="0"/>
                </a:lnTo>
                <a:close/>
              </a:path>
            </a:pathLst>
          </a:custGeom>
          <a:solidFill>
            <a:srgbClr val="FFD058"/>
          </a:solidFill>
        </p:spPr>
        <p:txBody>
          <a:bodyPr wrap="square" lIns="0" tIns="0" rIns="0" bIns="0" rtlCol="0"/>
          <a:lstStyle/>
          <a:p>
            <a:endParaRPr dirty="0"/>
          </a:p>
        </p:txBody>
      </p:sp>
      <p:sp>
        <p:nvSpPr>
          <p:cNvPr id="5" name="object 5"/>
          <p:cNvSpPr/>
          <p:nvPr/>
        </p:nvSpPr>
        <p:spPr>
          <a:xfrm>
            <a:off x="609492" y="462010"/>
            <a:ext cx="131445" cy="131445"/>
          </a:xfrm>
          <a:custGeom>
            <a:avLst/>
            <a:gdLst/>
            <a:ahLst/>
            <a:cxnLst/>
            <a:rect l="l" t="t" r="r" b="b"/>
            <a:pathLst>
              <a:path w="131445"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6" name="object 6"/>
          <p:cNvSpPr/>
          <p:nvPr/>
        </p:nvSpPr>
        <p:spPr>
          <a:xfrm>
            <a:off x="601585" y="918099"/>
            <a:ext cx="131445" cy="131445"/>
          </a:xfrm>
          <a:custGeom>
            <a:avLst/>
            <a:gdLst/>
            <a:ahLst/>
            <a:cxnLst/>
            <a:rect l="l" t="t" r="r" b="b"/>
            <a:pathLst>
              <a:path w="131445"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7" name="object 7"/>
          <p:cNvSpPr/>
          <p:nvPr/>
        </p:nvSpPr>
        <p:spPr>
          <a:xfrm>
            <a:off x="1057688" y="925986"/>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8" name="object 8"/>
          <p:cNvSpPr/>
          <p:nvPr/>
        </p:nvSpPr>
        <p:spPr>
          <a:xfrm>
            <a:off x="1065575" y="469891"/>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9" name="object 9"/>
          <p:cNvSpPr/>
          <p:nvPr/>
        </p:nvSpPr>
        <p:spPr>
          <a:xfrm>
            <a:off x="870545" y="549807"/>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10" name="object 10"/>
          <p:cNvSpPr/>
          <p:nvPr/>
        </p:nvSpPr>
        <p:spPr>
          <a:xfrm>
            <a:off x="689388" y="725317"/>
            <a:ext cx="93980" cy="63500"/>
          </a:xfrm>
          <a:custGeom>
            <a:avLst/>
            <a:gdLst/>
            <a:ahLst/>
            <a:cxnLst/>
            <a:rect l="l" t="t" r="r" b="b"/>
            <a:pathLst>
              <a:path w="93979"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11" name="object 11"/>
          <p:cNvSpPr/>
          <p:nvPr/>
        </p:nvSpPr>
        <p:spPr>
          <a:xfrm>
            <a:off x="864908" y="875661"/>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12" name="object 12"/>
          <p:cNvSpPr/>
          <p:nvPr/>
        </p:nvSpPr>
        <p:spPr>
          <a:xfrm>
            <a:off x="1015241" y="730959"/>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13" name="object 13"/>
          <p:cNvSpPr/>
          <p:nvPr/>
        </p:nvSpPr>
        <p:spPr>
          <a:xfrm>
            <a:off x="514260" y="826227"/>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14" name="object 14"/>
          <p:cNvSpPr/>
          <p:nvPr/>
        </p:nvSpPr>
        <p:spPr>
          <a:xfrm>
            <a:off x="965807" y="973510"/>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15" name="object 15"/>
          <p:cNvSpPr/>
          <p:nvPr/>
        </p:nvSpPr>
        <p:spPr>
          <a:xfrm>
            <a:off x="1113099" y="578190"/>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16" name="object 16"/>
          <p:cNvSpPr/>
          <p:nvPr/>
        </p:nvSpPr>
        <p:spPr>
          <a:xfrm>
            <a:off x="717774" y="374675"/>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17" name="object 17"/>
          <p:cNvSpPr/>
          <p:nvPr/>
        </p:nvSpPr>
        <p:spPr>
          <a:xfrm>
            <a:off x="705972" y="664353"/>
            <a:ext cx="86995" cy="58419"/>
          </a:xfrm>
          <a:custGeom>
            <a:avLst/>
            <a:gdLst/>
            <a:ahLst/>
            <a:cxnLst/>
            <a:rect l="l" t="t" r="r" b="b"/>
            <a:pathLst>
              <a:path w="86995"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18" name="object 18"/>
          <p:cNvSpPr/>
          <p:nvPr/>
        </p:nvSpPr>
        <p:spPr>
          <a:xfrm>
            <a:off x="803934" y="866010"/>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19" name="object 19"/>
          <p:cNvSpPr/>
          <p:nvPr/>
        </p:nvSpPr>
        <p:spPr>
          <a:xfrm>
            <a:off x="1005589" y="796575"/>
            <a:ext cx="86995" cy="58419"/>
          </a:xfrm>
          <a:custGeom>
            <a:avLst/>
            <a:gdLst/>
            <a:ahLst/>
            <a:cxnLst/>
            <a:rect l="l" t="t" r="r" b="b"/>
            <a:pathLst>
              <a:path w="86994" h="58419">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20" name="object 20"/>
          <p:cNvSpPr/>
          <p:nvPr/>
        </p:nvSpPr>
        <p:spPr>
          <a:xfrm>
            <a:off x="936157" y="566387"/>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21" name="object 21"/>
          <p:cNvSpPr/>
          <p:nvPr/>
        </p:nvSpPr>
        <p:spPr>
          <a:xfrm>
            <a:off x="825707" y="684115"/>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22" name="object 22"/>
          <p:cNvSpPr/>
          <p:nvPr/>
        </p:nvSpPr>
        <p:spPr>
          <a:xfrm>
            <a:off x="823695" y="799794"/>
            <a:ext cx="33655" cy="33655"/>
          </a:xfrm>
          <a:custGeom>
            <a:avLst/>
            <a:gdLst/>
            <a:ahLst/>
            <a:cxnLst/>
            <a:rect l="l" t="t" r="r" b="b"/>
            <a:pathLst>
              <a:path w="33655" h="33655">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23" name="object 23"/>
          <p:cNvSpPr/>
          <p:nvPr/>
        </p:nvSpPr>
        <p:spPr>
          <a:xfrm>
            <a:off x="939375" y="801786"/>
            <a:ext cx="33655" cy="33655"/>
          </a:xfrm>
          <a:custGeom>
            <a:avLst/>
            <a:gdLst/>
            <a:ahLst/>
            <a:cxnLst/>
            <a:rect l="l" t="t" r="r" b="b"/>
            <a:pathLst>
              <a:path w="33655" h="33655">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24" name="object 24"/>
          <p:cNvSpPr/>
          <p:nvPr/>
        </p:nvSpPr>
        <p:spPr>
          <a:xfrm>
            <a:off x="941379" y="686118"/>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25" name="object 25"/>
          <p:cNvSpPr/>
          <p:nvPr/>
        </p:nvSpPr>
        <p:spPr>
          <a:xfrm>
            <a:off x="891913" y="706380"/>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26" name="object 26"/>
          <p:cNvSpPr/>
          <p:nvPr/>
        </p:nvSpPr>
        <p:spPr>
          <a:xfrm>
            <a:off x="845968" y="750896"/>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27" name="object 27"/>
          <p:cNvSpPr/>
          <p:nvPr/>
        </p:nvSpPr>
        <p:spPr>
          <a:xfrm>
            <a:off x="890481" y="789021"/>
            <a:ext cx="16510" cy="24130"/>
          </a:xfrm>
          <a:custGeom>
            <a:avLst/>
            <a:gdLst/>
            <a:ahLst/>
            <a:cxnLst/>
            <a:rect l="l" t="t" r="r" b="b"/>
            <a:pathLst>
              <a:path w="16509" h="24130">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28" name="object 28"/>
          <p:cNvSpPr/>
          <p:nvPr/>
        </p:nvSpPr>
        <p:spPr>
          <a:xfrm>
            <a:off x="928612" y="752328"/>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29" name="object 29"/>
          <p:cNvSpPr/>
          <p:nvPr/>
        </p:nvSpPr>
        <p:spPr>
          <a:xfrm>
            <a:off x="801558" y="776483"/>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30" name="object 30"/>
          <p:cNvSpPr/>
          <p:nvPr/>
        </p:nvSpPr>
        <p:spPr>
          <a:xfrm>
            <a:off x="916074" y="813846"/>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31" name="object 31"/>
          <p:cNvSpPr/>
          <p:nvPr/>
        </p:nvSpPr>
        <p:spPr>
          <a:xfrm>
            <a:off x="953425" y="713583"/>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32" name="object 32"/>
          <p:cNvSpPr/>
          <p:nvPr/>
        </p:nvSpPr>
        <p:spPr>
          <a:xfrm>
            <a:off x="853170" y="661967"/>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33" name="object 33"/>
          <p:cNvSpPr/>
          <p:nvPr/>
        </p:nvSpPr>
        <p:spPr>
          <a:xfrm>
            <a:off x="850170" y="735436"/>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34" name="object 34"/>
          <p:cNvSpPr/>
          <p:nvPr/>
        </p:nvSpPr>
        <p:spPr>
          <a:xfrm>
            <a:off x="875017" y="786572"/>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35" name="object 35"/>
          <p:cNvSpPr/>
          <p:nvPr/>
        </p:nvSpPr>
        <p:spPr>
          <a:xfrm>
            <a:off x="926162" y="768968"/>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36" name="object 36"/>
          <p:cNvSpPr/>
          <p:nvPr/>
        </p:nvSpPr>
        <p:spPr>
          <a:xfrm>
            <a:off x="908549" y="710589"/>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37" name="object 37"/>
          <p:cNvSpPr/>
          <p:nvPr/>
        </p:nvSpPr>
        <p:spPr>
          <a:xfrm>
            <a:off x="842501" y="344333"/>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38" name="object 38"/>
          <p:cNvSpPr/>
          <p:nvPr/>
        </p:nvSpPr>
        <p:spPr>
          <a:xfrm>
            <a:off x="483914" y="691748"/>
            <a:ext cx="186055" cy="125095"/>
          </a:xfrm>
          <a:custGeom>
            <a:avLst/>
            <a:gdLst/>
            <a:ahLst/>
            <a:cxnLst/>
            <a:rect l="l" t="t" r="r" b="b"/>
            <a:pathLst>
              <a:path w="186054" h="125094">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39" name="object 39"/>
          <p:cNvSpPr/>
          <p:nvPr/>
        </p:nvSpPr>
        <p:spPr>
          <a:xfrm>
            <a:off x="831344" y="989336"/>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40" name="object 40"/>
          <p:cNvSpPr/>
          <p:nvPr/>
        </p:nvSpPr>
        <p:spPr>
          <a:xfrm>
            <a:off x="1128927" y="702914"/>
            <a:ext cx="186055" cy="125095"/>
          </a:xfrm>
          <a:custGeom>
            <a:avLst/>
            <a:gdLst/>
            <a:ahLst/>
            <a:cxnLst/>
            <a:rect l="l" t="t" r="r" b="b"/>
            <a:pathLst>
              <a:path w="186055" h="125094">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41" name="object 41"/>
          <p:cNvSpPr/>
          <p:nvPr/>
        </p:nvSpPr>
        <p:spPr>
          <a:xfrm>
            <a:off x="752830" y="609254"/>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42" name="object 42"/>
          <p:cNvSpPr/>
          <p:nvPr/>
        </p:nvSpPr>
        <p:spPr>
          <a:xfrm>
            <a:off x="748835" y="839671"/>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43" name="object 43"/>
          <p:cNvSpPr/>
          <p:nvPr/>
        </p:nvSpPr>
        <p:spPr>
          <a:xfrm>
            <a:off x="979260" y="843653"/>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44" name="object 44"/>
          <p:cNvSpPr/>
          <p:nvPr/>
        </p:nvSpPr>
        <p:spPr>
          <a:xfrm>
            <a:off x="983243" y="613235"/>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45" name="object 45"/>
          <p:cNvSpPr/>
          <p:nvPr/>
        </p:nvSpPr>
        <p:spPr>
          <a:xfrm>
            <a:off x="516740" y="571077"/>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46" name="object 46"/>
          <p:cNvSpPr/>
          <p:nvPr/>
        </p:nvSpPr>
        <p:spPr>
          <a:xfrm>
            <a:off x="710653" y="970239"/>
            <a:ext cx="115570" cy="172085"/>
          </a:xfrm>
          <a:custGeom>
            <a:avLst/>
            <a:gdLst/>
            <a:ahLst/>
            <a:cxnLst/>
            <a:rect l="l" t="t" r="r" b="b"/>
            <a:pathLst>
              <a:path w="115569"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47" name="object 47"/>
          <p:cNvSpPr/>
          <p:nvPr/>
        </p:nvSpPr>
        <p:spPr>
          <a:xfrm>
            <a:off x="1109821" y="832820"/>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48" name="object 48"/>
          <p:cNvSpPr/>
          <p:nvPr/>
        </p:nvSpPr>
        <p:spPr>
          <a:xfrm>
            <a:off x="972391" y="377149"/>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49" name="object 49"/>
          <p:cNvSpPr/>
          <p:nvPr/>
        </p:nvSpPr>
        <p:spPr>
          <a:xfrm>
            <a:off x="704726" y="793257"/>
            <a:ext cx="86995" cy="58419"/>
          </a:xfrm>
          <a:custGeom>
            <a:avLst/>
            <a:gdLst/>
            <a:ahLst/>
            <a:cxnLst/>
            <a:rect l="l" t="t" r="r" b="b"/>
            <a:pathLst>
              <a:path w="86995" h="58419">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50" name="object 50"/>
          <p:cNvSpPr/>
          <p:nvPr/>
        </p:nvSpPr>
        <p:spPr>
          <a:xfrm>
            <a:off x="932836" y="867658"/>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51" name="object 51"/>
          <p:cNvSpPr/>
          <p:nvPr/>
        </p:nvSpPr>
        <p:spPr>
          <a:xfrm>
            <a:off x="1007250" y="667945"/>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52" name="object 52"/>
          <p:cNvSpPr/>
          <p:nvPr/>
        </p:nvSpPr>
        <p:spPr>
          <a:xfrm>
            <a:off x="807527" y="565125"/>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53" name="object 53"/>
          <p:cNvSpPr/>
          <p:nvPr/>
        </p:nvSpPr>
        <p:spPr>
          <a:xfrm>
            <a:off x="884804" y="654272"/>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54" name="object 54"/>
          <p:cNvSpPr/>
          <p:nvPr/>
        </p:nvSpPr>
        <p:spPr>
          <a:xfrm>
            <a:off x="793857" y="742379"/>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55" name="object 55"/>
          <p:cNvSpPr/>
          <p:nvPr/>
        </p:nvSpPr>
        <p:spPr>
          <a:xfrm>
            <a:off x="881970" y="817850"/>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56" name="object 56"/>
          <p:cNvSpPr/>
          <p:nvPr/>
        </p:nvSpPr>
        <p:spPr>
          <a:xfrm>
            <a:off x="957443" y="745213"/>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57" name="object 57"/>
          <p:cNvSpPr/>
          <p:nvPr/>
        </p:nvSpPr>
        <p:spPr>
          <a:xfrm>
            <a:off x="802180" y="711779"/>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58" name="object 58"/>
          <p:cNvSpPr/>
          <p:nvPr/>
        </p:nvSpPr>
        <p:spPr>
          <a:xfrm>
            <a:off x="851364" y="813015"/>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59" name="object 59"/>
          <p:cNvSpPr/>
          <p:nvPr/>
        </p:nvSpPr>
        <p:spPr>
          <a:xfrm>
            <a:off x="952597" y="778165"/>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60" name="object 60"/>
          <p:cNvSpPr/>
          <p:nvPr/>
        </p:nvSpPr>
        <p:spPr>
          <a:xfrm>
            <a:off x="917746" y="662595"/>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61" name="object 61"/>
          <p:cNvSpPr/>
          <p:nvPr/>
        </p:nvSpPr>
        <p:spPr>
          <a:xfrm>
            <a:off x="849860" y="768130"/>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62" name="object 62"/>
          <p:cNvSpPr/>
          <p:nvPr/>
        </p:nvSpPr>
        <p:spPr>
          <a:xfrm>
            <a:off x="907711" y="786998"/>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63" name="object 63"/>
          <p:cNvSpPr/>
          <p:nvPr/>
        </p:nvSpPr>
        <p:spPr>
          <a:xfrm>
            <a:off x="926576" y="736344"/>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64" name="object 64"/>
          <p:cNvSpPr/>
          <p:nvPr/>
        </p:nvSpPr>
        <p:spPr>
          <a:xfrm>
            <a:off x="875929" y="710269"/>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65" name="object 65"/>
          <p:cNvSpPr/>
          <p:nvPr/>
        </p:nvSpPr>
        <p:spPr>
          <a:xfrm>
            <a:off x="6126877" y="3976401"/>
            <a:ext cx="761999" cy="2105024"/>
          </a:xfrm>
          <a:prstGeom prst="rect">
            <a:avLst/>
          </a:prstGeom>
          <a:blipFill>
            <a:blip r:embed="rId3" cstate="print"/>
            <a:stretch>
              <a:fillRect/>
            </a:stretch>
          </a:blipFill>
        </p:spPr>
        <p:txBody>
          <a:bodyPr wrap="square" lIns="0" tIns="0" rIns="0" bIns="0" rtlCol="0"/>
          <a:lstStyle/>
          <a:p>
            <a:endParaRPr dirty="0"/>
          </a:p>
        </p:txBody>
      </p:sp>
      <p:sp>
        <p:nvSpPr>
          <p:cNvPr id="66" name="object 66"/>
          <p:cNvSpPr/>
          <p:nvPr/>
        </p:nvSpPr>
        <p:spPr>
          <a:xfrm>
            <a:off x="5605275" y="2678144"/>
            <a:ext cx="1228724" cy="1104899"/>
          </a:xfrm>
          <a:prstGeom prst="rect">
            <a:avLst/>
          </a:prstGeom>
          <a:blipFill>
            <a:blip r:embed="rId4" cstate="print"/>
            <a:stretch>
              <a:fillRect/>
            </a:stretch>
          </a:blipFill>
        </p:spPr>
        <p:txBody>
          <a:bodyPr wrap="square" lIns="0" tIns="0" rIns="0" bIns="0" rtlCol="0"/>
          <a:lstStyle/>
          <a:p>
            <a:endParaRPr dirty="0"/>
          </a:p>
        </p:txBody>
      </p:sp>
      <p:sp>
        <p:nvSpPr>
          <p:cNvPr id="67" name="object 67"/>
          <p:cNvSpPr/>
          <p:nvPr/>
        </p:nvSpPr>
        <p:spPr>
          <a:xfrm>
            <a:off x="697096" y="2013034"/>
            <a:ext cx="751309" cy="1975495"/>
          </a:xfrm>
          <a:prstGeom prst="rect">
            <a:avLst/>
          </a:prstGeom>
          <a:blipFill>
            <a:blip r:embed="rId5" cstate="print"/>
            <a:stretch>
              <a:fillRect/>
            </a:stretch>
          </a:blipFill>
        </p:spPr>
        <p:txBody>
          <a:bodyPr wrap="square" lIns="0" tIns="0" rIns="0" bIns="0" rtlCol="0"/>
          <a:lstStyle/>
          <a:p>
            <a:endParaRPr dirty="0"/>
          </a:p>
        </p:txBody>
      </p:sp>
      <p:sp>
        <p:nvSpPr>
          <p:cNvPr id="68" name="object 68"/>
          <p:cNvSpPr/>
          <p:nvPr/>
        </p:nvSpPr>
        <p:spPr>
          <a:xfrm>
            <a:off x="723053" y="6985224"/>
            <a:ext cx="5932170" cy="133985"/>
          </a:xfrm>
          <a:custGeom>
            <a:avLst/>
            <a:gdLst/>
            <a:ahLst/>
            <a:cxnLst/>
            <a:rect l="l" t="t" r="r" b="b"/>
            <a:pathLst>
              <a:path w="5932170" h="133984">
                <a:moveTo>
                  <a:pt x="0" y="0"/>
                </a:moveTo>
                <a:lnTo>
                  <a:pt x="5932140" y="0"/>
                </a:lnTo>
                <a:lnTo>
                  <a:pt x="5932140" y="133420"/>
                </a:lnTo>
                <a:lnTo>
                  <a:pt x="0" y="133420"/>
                </a:lnTo>
                <a:lnTo>
                  <a:pt x="0" y="0"/>
                </a:lnTo>
                <a:close/>
              </a:path>
            </a:pathLst>
          </a:custGeom>
          <a:solidFill>
            <a:srgbClr val="FFD058"/>
          </a:solidFill>
        </p:spPr>
        <p:txBody>
          <a:bodyPr wrap="square" lIns="0" tIns="0" rIns="0" bIns="0" rtlCol="0"/>
          <a:lstStyle/>
          <a:p>
            <a:endParaRPr dirty="0"/>
          </a:p>
        </p:txBody>
      </p:sp>
      <p:sp>
        <p:nvSpPr>
          <p:cNvPr id="69" name="object 69"/>
          <p:cNvSpPr/>
          <p:nvPr/>
        </p:nvSpPr>
        <p:spPr>
          <a:xfrm>
            <a:off x="723053" y="7118644"/>
            <a:ext cx="133985" cy="2364740"/>
          </a:xfrm>
          <a:custGeom>
            <a:avLst/>
            <a:gdLst/>
            <a:ahLst/>
            <a:cxnLst/>
            <a:rect l="l" t="t" r="r" b="b"/>
            <a:pathLst>
              <a:path w="133984" h="2364740">
                <a:moveTo>
                  <a:pt x="0" y="0"/>
                </a:moveTo>
                <a:lnTo>
                  <a:pt x="133446" y="0"/>
                </a:lnTo>
                <a:lnTo>
                  <a:pt x="133446" y="2364722"/>
                </a:lnTo>
                <a:lnTo>
                  <a:pt x="0" y="2364722"/>
                </a:lnTo>
                <a:lnTo>
                  <a:pt x="0" y="0"/>
                </a:lnTo>
                <a:close/>
              </a:path>
            </a:pathLst>
          </a:custGeom>
          <a:solidFill>
            <a:srgbClr val="FFD058"/>
          </a:solidFill>
        </p:spPr>
        <p:txBody>
          <a:bodyPr wrap="square" lIns="0" tIns="0" rIns="0" bIns="0" rtlCol="0"/>
          <a:lstStyle/>
          <a:p>
            <a:endParaRPr dirty="0"/>
          </a:p>
        </p:txBody>
      </p:sp>
      <p:sp>
        <p:nvSpPr>
          <p:cNvPr id="70" name="object 70"/>
          <p:cNvSpPr/>
          <p:nvPr/>
        </p:nvSpPr>
        <p:spPr>
          <a:xfrm>
            <a:off x="723053" y="9483367"/>
            <a:ext cx="5932170" cy="136525"/>
          </a:xfrm>
          <a:custGeom>
            <a:avLst/>
            <a:gdLst/>
            <a:ahLst/>
            <a:cxnLst/>
            <a:rect l="l" t="t" r="r" b="b"/>
            <a:pathLst>
              <a:path w="5932170" h="136525">
                <a:moveTo>
                  <a:pt x="0" y="0"/>
                </a:moveTo>
                <a:lnTo>
                  <a:pt x="5932140" y="0"/>
                </a:lnTo>
                <a:lnTo>
                  <a:pt x="5932140" y="135962"/>
                </a:lnTo>
                <a:lnTo>
                  <a:pt x="0" y="135962"/>
                </a:lnTo>
                <a:lnTo>
                  <a:pt x="0" y="0"/>
                </a:lnTo>
                <a:close/>
              </a:path>
            </a:pathLst>
          </a:custGeom>
          <a:solidFill>
            <a:srgbClr val="FFD058"/>
          </a:solidFill>
        </p:spPr>
        <p:txBody>
          <a:bodyPr wrap="square" lIns="0" tIns="0" rIns="0" bIns="0" rtlCol="0"/>
          <a:lstStyle/>
          <a:p>
            <a:endParaRPr dirty="0"/>
          </a:p>
        </p:txBody>
      </p:sp>
      <p:sp>
        <p:nvSpPr>
          <p:cNvPr id="71" name="object 71"/>
          <p:cNvSpPr/>
          <p:nvPr/>
        </p:nvSpPr>
        <p:spPr>
          <a:xfrm>
            <a:off x="6518909" y="7118811"/>
            <a:ext cx="136525" cy="2364740"/>
          </a:xfrm>
          <a:custGeom>
            <a:avLst/>
            <a:gdLst/>
            <a:ahLst/>
            <a:cxnLst/>
            <a:rect l="l" t="t" r="r" b="b"/>
            <a:pathLst>
              <a:path w="136525" h="2364740">
                <a:moveTo>
                  <a:pt x="136285" y="2364672"/>
                </a:moveTo>
                <a:lnTo>
                  <a:pt x="0" y="2364672"/>
                </a:lnTo>
                <a:lnTo>
                  <a:pt x="0" y="0"/>
                </a:lnTo>
                <a:lnTo>
                  <a:pt x="136285" y="0"/>
                </a:lnTo>
                <a:lnTo>
                  <a:pt x="136285" y="2364672"/>
                </a:lnTo>
                <a:close/>
              </a:path>
            </a:pathLst>
          </a:custGeom>
          <a:solidFill>
            <a:srgbClr val="FFD058"/>
          </a:solidFill>
        </p:spPr>
        <p:txBody>
          <a:bodyPr wrap="square" lIns="0" tIns="0" rIns="0" bIns="0" rtlCol="0"/>
          <a:lstStyle/>
          <a:p>
            <a:endParaRPr dirty="0"/>
          </a:p>
        </p:txBody>
      </p:sp>
      <p:sp>
        <p:nvSpPr>
          <p:cNvPr id="72" name="object 72"/>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sz="2450" spc="80" dirty="0">
                <a:latin typeface="Arial Black"/>
                <a:cs typeface="Arial Black"/>
              </a:rPr>
              <a:t>WORSHIP</a:t>
            </a:r>
            <a:r>
              <a:rPr sz="2450" spc="-345" dirty="0">
                <a:latin typeface="Arial Black"/>
                <a:cs typeface="Arial Black"/>
              </a:rPr>
              <a:t> </a:t>
            </a:r>
            <a:r>
              <a:rPr spc="55" dirty="0"/>
              <a:t>GUIDELINES</a:t>
            </a:r>
            <a:endParaRPr sz="2450" dirty="0">
              <a:latin typeface="Arial Black"/>
              <a:cs typeface="Arial Black"/>
            </a:endParaRPr>
          </a:p>
        </p:txBody>
      </p:sp>
      <p:sp>
        <p:nvSpPr>
          <p:cNvPr id="77" name="object 77"/>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7</a:t>
            </a:fld>
            <a:endParaRPr spc="105" dirty="0"/>
          </a:p>
        </p:txBody>
      </p:sp>
      <p:sp>
        <p:nvSpPr>
          <p:cNvPr id="73" name="object 73"/>
          <p:cNvSpPr txBox="1"/>
          <p:nvPr/>
        </p:nvSpPr>
        <p:spPr>
          <a:xfrm>
            <a:off x="1696056" y="720556"/>
            <a:ext cx="4849495" cy="654050"/>
          </a:xfrm>
          <a:prstGeom prst="rect">
            <a:avLst/>
          </a:prstGeom>
        </p:spPr>
        <p:txBody>
          <a:bodyPr vert="horz" wrap="square" lIns="0" tIns="15240" rIns="0" bIns="0" rtlCol="0">
            <a:spAutoFit/>
          </a:bodyPr>
          <a:lstStyle/>
          <a:p>
            <a:pPr marL="12700">
              <a:lnSpc>
                <a:spcPct val="100000"/>
              </a:lnSpc>
              <a:spcBef>
                <a:spcPts val="120"/>
              </a:spcBef>
            </a:pPr>
            <a:r>
              <a:rPr sz="2700" spc="204" dirty="0">
                <a:solidFill>
                  <a:srgbClr val="FF904D"/>
                </a:solidFill>
                <a:latin typeface="Arial"/>
                <a:cs typeface="Arial"/>
              </a:rPr>
              <a:t>After</a:t>
            </a:r>
            <a:r>
              <a:rPr sz="2700" spc="-235" dirty="0">
                <a:solidFill>
                  <a:srgbClr val="FF904D"/>
                </a:solidFill>
                <a:latin typeface="Arial"/>
                <a:cs typeface="Arial"/>
              </a:rPr>
              <a:t> </a:t>
            </a:r>
            <a:r>
              <a:rPr sz="2700" spc="145" dirty="0">
                <a:solidFill>
                  <a:srgbClr val="FF904D"/>
                </a:solidFill>
                <a:latin typeface="Arial"/>
                <a:cs typeface="Arial"/>
              </a:rPr>
              <a:t>Services</a:t>
            </a:r>
            <a:endParaRPr sz="2700" dirty="0">
              <a:latin typeface="Arial"/>
              <a:cs typeface="Arial"/>
            </a:endParaRPr>
          </a:p>
          <a:p>
            <a:pPr marL="12700">
              <a:lnSpc>
                <a:spcPct val="100000"/>
              </a:lnSpc>
              <a:spcBef>
                <a:spcPts val="5"/>
              </a:spcBef>
            </a:pPr>
            <a:r>
              <a:rPr sz="1400" b="1" spc="-15" dirty="0">
                <a:latin typeface="Lucida Sans"/>
                <a:cs typeface="Lucida Sans"/>
              </a:rPr>
              <a:t>What</a:t>
            </a:r>
            <a:r>
              <a:rPr sz="1400" b="1" spc="-180" dirty="0">
                <a:latin typeface="Lucida Sans"/>
                <a:cs typeface="Lucida Sans"/>
              </a:rPr>
              <a:t> </a:t>
            </a:r>
            <a:r>
              <a:rPr sz="1400" b="1" spc="-50" dirty="0">
                <a:latin typeface="Lucida Sans"/>
                <a:cs typeface="Lucida Sans"/>
              </a:rPr>
              <a:t>you</a:t>
            </a:r>
            <a:r>
              <a:rPr sz="1400" b="1" spc="-180" dirty="0">
                <a:latin typeface="Lucida Sans"/>
                <a:cs typeface="Lucida Sans"/>
              </a:rPr>
              <a:t> </a:t>
            </a:r>
            <a:r>
              <a:rPr sz="1400" b="1" spc="-55" dirty="0">
                <a:latin typeface="Lucida Sans"/>
                <a:cs typeface="Lucida Sans"/>
              </a:rPr>
              <a:t>are</a:t>
            </a:r>
            <a:r>
              <a:rPr sz="1400" b="1" spc="-175" dirty="0">
                <a:latin typeface="Lucida Sans"/>
                <a:cs typeface="Lucida Sans"/>
              </a:rPr>
              <a:t> </a:t>
            </a:r>
            <a:r>
              <a:rPr sz="1400" b="1" spc="-60" dirty="0">
                <a:latin typeface="Lucida Sans"/>
                <a:cs typeface="Lucida Sans"/>
              </a:rPr>
              <a:t>to</a:t>
            </a:r>
            <a:r>
              <a:rPr sz="1400" b="1" spc="-180" dirty="0">
                <a:latin typeface="Lucida Sans"/>
                <a:cs typeface="Lucida Sans"/>
              </a:rPr>
              <a:t> </a:t>
            </a:r>
            <a:r>
              <a:rPr sz="1400" b="1" spc="-40" dirty="0">
                <a:latin typeface="Lucida Sans"/>
                <a:cs typeface="Lucida Sans"/>
              </a:rPr>
              <a:t>do</a:t>
            </a:r>
            <a:r>
              <a:rPr sz="1400" b="1" spc="-175" dirty="0">
                <a:latin typeface="Lucida Sans"/>
                <a:cs typeface="Lucida Sans"/>
              </a:rPr>
              <a:t> </a:t>
            </a:r>
            <a:r>
              <a:rPr sz="1400" b="1" spc="-45" dirty="0">
                <a:latin typeface="Lucida Sans"/>
                <a:cs typeface="Lucida Sans"/>
              </a:rPr>
              <a:t>and</a:t>
            </a:r>
            <a:r>
              <a:rPr sz="1400" b="1" spc="-180" dirty="0">
                <a:latin typeface="Lucida Sans"/>
                <a:cs typeface="Lucida Sans"/>
              </a:rPr>
              <a:t> </a:t>
            </a:r>
            <a:r>
              <a:rPr sz="1400" b="1" spc="-60" dirty="0">
                <a:latin typeface="Lucida Sans"/>
                <a:cs typeface="Lucida Sans"/>
              </a:rPr>
              <a:t>understand</a:t>
            </a:r>
            <a:r>
              <a:rPr sz="1400" b="1" spc="-175" dirty="0">
                <a:latin typeface="Lucida Sans"/>
                <a:cs typeface="Lucida Sans"/>
              </a:rPr>
              <a:t> </a:t>
            </a:r>
            <a:r>
              <a:rPr sz="1400" b="1" spc="-70" dirty="0">
                <a:latin typeface="Lucida Sans"/>
                <a:cs typeface="Lucida Sans"/>
              </a:rPr>
              <a:t>after</a:t>
            </a:r>
            <a:r>
              <a:rPr sz="1400" b="1" spc="-180" dirty="0">
                <a:latin typeface="Lucida Sans"/>
                <a:cs typeface="Lucida Sans"/>
              </a:rPr>
              <a:t> </a:t>
            </a:r>
            <a:r>
              <a:rPr sz="1400" b="1" spc="-70" dirty="0">
                <a:latin typeface="Lucida Sans"/>
                <a:cs typeface="Lucida Sans"/>
              </a:rPr>
              <a:t>worship</a:t>
            </a:r>
            <a:r>
              <a:rPr sz="1400" b="1" spc="-175" dirty="0">
                <a:latin typeface="Lucida Sans"/>
                <a:cs typeface="Lucida Sans"/>
              </a:rPr>
              <a:t> </a:t>
            </a:r>
            <a:r>
              <a:rPr sz="1400" b="1" spc="-55" dirty="0">
                <a:latin typeface="Lucida Sans"/>
                <a:cs typeface="Lucida Sans"/>
              </a:rPr>
              <a:t>services</a:t>
            </a:r>
            <a:endParaRPr sz="1400" dirty="0">
              <a:latin typeface="Lucida Sans"/>
              <a:cs typeface="Lucida Sans"/>
            </a:endParaRPr>
          </a:p>
        </p:txBody>
      </p:sp>
      <p:sp>
        <p:nvSpPr>
          <p:cNvPr id="74" name="object 74"/>
          <p:cNvSpPr txBox="1"/>
          <p:nvPr/>
        </p:nvSpPr>
        <p:spPr>
          <a:xfrm>
            <a:off x="870430" y="2067338"/>
            <a:ext cx="5783580" cy="4055110"/>
          </a:xfrm>
          <a:prstGeom prst="rect">
            <a:avLst/>
          </a:prstGeom>
        </p:spPr>
        <p:txBody>
          <a:bodyPr vert="horz" wrap="square" lIns="0" tIns="43180" rIns="0" bIns="0" rtlCol="0">
            <a:spAutoFit/>
          </a:bodyPr>
          <a:lstStyle/>
          <a:p>
            <a:pPr marL="687070">
              <a:lnSpc>
                <a:spcPct val="100000"/>
              </a:lnSpc>
              <a:spcBef>
                <a:spcPts val="340"/>
              </a:spcBef>
            </a:pPr>
            <a:r>
              <a:rPr sz="1400" b="1" spc="5" dirty="0">
                <a:solidFill>
                  <a:srgbClr val="03989D"/>
                </a:solidFill>
                <a:latin typeface="Arial"/>
                <a:cs typeface="Arial"/>
              </a:rPr>
              <a:t>MAINTAIN </a:t>
            </a:r>
            <a:r>
              <a:rPr sz="1400" b="1" spc="-55" dirty="0">
                <a:solidFill>
                  <a:srgbClr val="03989D"/>
                </a:solidFill>
                <a:latin typeface="Arial"/>
                <a:cs typeface="Arial"/>
              </a:rPr>
              <a:t>SOCIAL </a:t>
            </a:r>
            <a:r>
              <a:rPr sz="1400" b="1" spc="-40" dirty="0">
                <a:solidFill>
                  <a:srgbClr val="03989D"/>
                </a:solidFill>
                <a:latin typeface="Arial"/>
                <a:cs typeface="Arial"/>
              </a:rPr>
              <a:t>PHYSICAL </a:t>
            </a:r>
            <a:r>
              <a:rPr sz="1400" b="1" spc="-35" dirty="0">
                <a:solidFill>
                  <a:srgbClr val="03989D"/>
                </a:solidFill>
                <a:latin typeface="Arial"/>
                <a:cs typeface="Arial"/>
              </a:rPr>
              <a:t>DISTANCE </a:t>
            </a:r>
            <a:r>
              <a:rPr sz="1400" b="1" spc="-20" dirty="0">
                <a:solidFill>
                  <a:srgbClr val="03989D"/>
                </a:solidFill>
                <a:latin typeface="Arial"/>
                <a:cs typeface="Arial"/>
              </a:rPr>
              <a:t>ON</a:t>
            </a:r>
            <a:r>
              <a:rPr sz="1400" b="1" spc="-245" dirty="0">
                <a:solidFill>
                  <a:srgbClr val="03989D"/>
                </a:solidFill>
                <a:latin typeface="Arial"/>
                <a:cs typeface="Arial"/>
              </a:rPr>
              <a:t> </a:t>
            </a:r>
            <a:r>
              <a:rPr sz="1400" b="1" spc="-15" dirty="0">
                <a:solidFill>
                  <a:srgbClr val="03989D"/>
                </a:solidFill>
                <a:latin typeface="Arial"/>
                <a:cs typeface="Arial"/>
              </a:rPr>
              <a:t>EXITING</a:t>
            </a:r>
            <a:endParaRPr sz="1400" dirty="0">
              <a:latin typeface="Arial"/>
              <a:cs typeface="Arial"/>
            </a:endParaRPr>
          </a:p>
          <a:p>
            <a:pPr marL="687070" marR="5080">
              <a:lnSpc>
                <a:spcPts val="1650"/>
              </a:lnSpc>
              <a:spcBef>
                <a:spcPts val="85"/>
              </a:spcBef>
            </a:pPr>
            <a:r>
              <a:rPr sz="1200" spc="45" dirty="0">
                <a:latin typeface="Trebuchet MS"/>
                <a:cs typeface="Trebuchet MS"/>
              </a:rPr>
              <a:t>Please </a:t>
            </a:r>
            <a:r>
              <a:rPr sz="1200" spc="20" dirty="0">
                <a:latin typeface="Trebuchet MS"/>
                <a:cs typeface="Trebuchet MS"/>
              </a:rPr>
              <a:t>follow </a:t>
            </a:r>
            <a:r>
              <a:rPr sz="1200" spc="5" dirty="0">
                <a:latin typeface="Trebuchet MS"/>
                <a:cs typeface="Trebuchet MS"/>
              </a:rPr>
              <a:t>the </a:t>
            </a:r>
            <a:r>
              <a:rPr sz="1200" spc="10" dirty="0">
                <a:latin typeface="Trebuchet MS"/>
                <a:cs typeface="Trebuchet MS"/>
              </a:rPr>
              <a:t>directions </a:t>
            </a:r>
            <a:r>
              <a:rPr sz="1200" spc="30" dirty="0">
                <a:latin typeface="Trebuchet MS"/>
                <a:cs typeface="Trebuchet MS"/>
              </a:rPr>
              <a:t>provided </a:t>
            </a:r>
            <a:r>
              <a:rPr sz="1200" spc="65" dirty="0">
                <a:latin typeface="Trebuchet MS"/>
                <a:cs typeface="Trebuchet MS"/>
              </a:rPr>
              <a:t>by </a:t>
            </a:r>
            <a:r>
              <a:rPr sz="1200" spc="5" dirty="0">
                <a:latin typeface="Trebuchet MS"/>
                <a:cs typeface="Trebuchet MS"/>
              </a:rPr>
              <a:t>the </a:t>
            </a:r>
            <a:r>
              <a:rPr sz="1200" dirty="0">
                <a:latin typeface="Trebuchet MS"/>
                <a:cs typeface="Trebuchet MS"/>
              </a:rPr>
              <a:t>priest </a:t>
            </a:r>
            <a:r>
              <a:rPr sz="1200" spc="45" dirty="0">
                <a:latin typeface="Trebuchet MS"/>
                <a:cs typeface="Trebuchet MS"/>
              </a:rPr>
              <a:t>and </a:t>
            </a:r>
            <a:r>
              <a:rPr sz="1200" spc="5" dirty="0">
                <a:latin typeface="Trebuchet MS"/>
                <a:cs typeface="Trebuchet MS"/>
              </a:rPr>
              <a:t>the </a:t>
            </a:r>
            <a:r>
              <a:rPr sz="1200" spc="45" dirty="0">
                <a:latin typeface="Trebuchet MS"/>
                <a:cs typeface="Trebuchet MS"/>
              </a:rPr>
              <a:t>guidance</a:t>
            </a:r>
            <a:r>
              <a:rPr sz="1200" spc="-95" dirty="0">
                <a:latin typeface="Trebuchet MS"/>
                <a:cs typeface="Trebuchet MS"/>
              </a:rPr>
              <a:t> </a:t>
            </a:r>
            <a:r>
              <a:rPr sz="1200" spc="10" dirty="0">
                <a:latin typeface="Trebuchet MS"/>
                <a:cs typeface="Trebuchet MS"/>
              </a:rPr>
              <a:t>of  </a:t>
            </a:r>
            <a:r>
              <a:rPr sz="1200" spc="40" dirty="0">
                <a:latin typeface="Trebuchet MS"/>
                <a:cs typeface="Trebuchet MS"/>
              </a:rPr>
              <a:t>any</a:t>
            </a:r>
            <a:r>
              <a:rPr sz="1200" spc="-60" dirty="0">
                <a:latin typeface="Trebuchet MS"/>
                <a:cs typeface="Trebuchet MS"/>
              </a:rPr>
              <a:t> </a:t>
            </a:r>
            <a:r>
              <a:rPr sz="1200" spc="50" dirty="0">
                <a:latin typeface="Trebuchet MS"/>
                <a:cs typeface="Trebuchet MS"/>
              </a:rPr>
              <a:t>ushers</a:t>
            </a:r>
            <a:r>
              <a:rPr sz="1200" spc="-60" dirty="0">
                <a:latin typeface="Trebuchet MS"/>
                <a:cs typeface="Trebuchet MS"/>
              </a:rPr>
              <a:t> </a:t>
            </a:r>
            <a:r>
              <a:rPr sz="1200" spc="30" dirty="0">
                <a:latin typeface="Trebuchet MS"/>
                <a:cs typeface="Trebuchet MS"/>
              </a:rPr>
              <a:t>regarding</a:t>
            </a:r>
            <a:r>
              <a:rPr sz="1200" spc="-60" dirty="0">
                <a:latin typeface="Trebuchet MS"/>
                <a:cs typeface="Trebuchet MS"/>
              </a:rPr>
              <a:t> </a:t>
            </a:r>
            <a:r>
              <a:rPr sz="1200" dirty="0">
                <a:latin typeface="Trebuchet MS"/>
                <a:cs typeface="Trebuchet MS"/>
              </a:rPr>
              <a:t>exiting</a:t>
            </a:r>
            <a:r>
              <a:rPr sz="1200" spc="-60" dirty="0">
                <a:latin typeface="Trebuchet MS"/>
                <a:cs typeface="Trebuchet MS"/>
              </a:rPr>
              <a:t> </a:t>
            </a:r>
            <a:r>
              <a:rPr sz="1200" spc="-10" dirty="0">
                <a:latin typeface="Trebuchet MS"/>
                <a:cs typeface="Trebuchet MS"/>
              </a:rPr>
              <a:t>with</a:t>
            </a:r>
            <a:r>
              <a:rPr sz="1200" spc="-60" dirty="0">
                <a:latin typeface="Trebuchet MS"/>
                <a:cs typeface="Trebuchet MS"/>
              </a:rPr>
              <a:t> </a:t>
            </a:r>
            <a:r>
              <a:rPr sz="1200" spc="20" dirty="0">
                <a:latin typeface="Trebuchet MS"/>
                <a:cs typeface="Trebuchet MS"/>
              </a:rPr>
              <a:t>social</a:t>
            </a:r>
            <a:r>
              <a:rPr sz="1200" spc="-60" dirty="0">
                <a:latin typeface="Trebuchet MS"/>
                <a:cs typeface="Trebuchet MS"/>
              </a:rPr>
              <a:t> </a:t>
            </a:r>
            <a:r>
              <a:rPr sz="1200" spc="-5" dirty="0">
                <a:latin typeface="Trebuchet MS"/>
                <a:cs typeface="Trebuchet MS"/>
              </a:rPr>
              <a:t>distance.</a:t>
            </a:r>
            <a:endParaRPr sz="1200" dirty="0">
              <a:latin typeface="Trebuchet MS"/>
              <a:cs typeface="Trebuchet MS"/>
            </a:endParaRPr>
          </a:p>
          <a:p>
            <a:pPr>
              <a:lnSpc>
                <a:spcPct val="100000"/>
              </a:lnSpc>
              <a:spcBef>
                <a:spcPts val="20"/>
              </a:spcBef>
            </a:pPr>
            <a:endParaRPr sz="1450" dirty="0">
              <a:latin typeface="Trebuchet MS"/>
              <a:cs typeface="Trebuchet MS"/>
            </a:endParaRPr>
          </a:p>
          <a:p>
            <a:pPr marL="679450">
              <a:lnSpc>
                <a:spcPts val="1660"/>
              </a:lnSpc>
            </a:pPr>
            <a:r>
              <a:rPr sz="1400" b="1" spc="-5" dirty="0">
                <a:solidFill>
                  <a:srgbClr val="03989D"/>
                </a:solidFill>
                <a:latin typeface="Arial"/>
                <a:cs typeface="Arial"/>
              </a:rPr>
              <a:t>ANTIDORON IS </a:t>
            </a:r>
            <a:r>
              <a:rPr sz="1400" b="1" spc="-35" dirty="0">
                <a:solidFill>
                  <a:srgbClr val="03989D"/>
                </a:solidFill>
                <a:latin typeface="Arial"/>
                <a:cs typeface="Arial"/>
              </a:rPr>
              <a:t>AVAILABLE </a:t>
            </a:r>
            <a:r>
              <a:rPr sz="1400" b="1" spc="-5" dirty="0">
                <a:solidFill>
                  <a:srgbClr val="03989D"/>
                </a:solidFill>
                <a:latin typeface="Arial"/>
                <a:cs typeface="Arial"/>
              </a:rPr>
              <a:t>ON</a:t>
            </a:r>
            <a:r>
              <a:rPr sz="1400" b="1" spc="-260" dirty="0">
                <a:solidFill>
                  <a:srgbClr val="03989D"/>
                </a:solidFill>
                <a:latin typeface="Arial"/>
                <a:cs typeface="Arial"/>
              </a:rPr>
              <a:t> </a:t>
            </a:r>
            <a:r>
              <a:rPr sz="1400" b="1" spc="-5" dirty="0">
                <a:solidFill>
                  <a:srgbClr val="03989D"/>
                </a:solidFill>
                <a:latin typeface="Arial"/>
                <a:cs typeface="Arial"/>
              </a:rPr>
              <a:t>EXIT</a:t>
            </a:r>
            <a:endParaRPr sz="1400" dirty="0">
              <a:latin typeface="Arial"/>
              <a:cs typeface="Arial"/>
            </a:endParaRPr>
          </a:p>
          <a:p>
            <a:pPr marL="679450">
              <a:lnSpc>
                <a:spcPts val="1420"/>
              </a:lnSpc>
            </a:pPr>
            <a:r>
              <a:rPr sz="1200" spc="20" dirty="0">
                <a:latin typeface="Trebuchet MS"/>
                <a:cs typeface="Trebuchet MS"/>
              </a:rPr>
              <a:t>Antidoron </a:t>
            </a:r>
            <a:r>
              <a:rPr sz="1200" spc="-35" dirty="0">
                <a:latin typeface="Trebuchet MS"/>
                <a:cs typeface="Trebuchet MS"/>
              </a:rPr>
              <a:t>(or </a:t>
            </a:r>
            <a:r>
              <a:rPr sz="1200" spc="55" dirty="0">
                <a:latin typeface="Trebuchet MS"/>
                <a:cs typeface="Trebuchet MS"/>
              </a:rPr>
              <a:t>blessed </a:t>
            </a:r>
            <a:r>
              <a:rPr sz="1200" spc="5" dirty="0">
                <a:latin typeface="Trebuchet MS"/>
                <a:cs typeface="Trebuchet MS"/>
              </a:rPr>
              <a:t>bread) </a:t>
            </a:r>
            <a:r>
              <a:rPr sz="1200" spc="-15" dirty="0">
                <a:latin typeface="Trebuchet MS"/>
                <a:cs typeface="Trebuchet MS"/>
              </a:rPr>
              <a:t>will </a:t>
            </a:r>
            <a:r>
              <a:rPr sz="1200" spc="60" dirty="0">
                <a:latin typeface="Trebuchet MS"/>
                <a:cs typeface="Trebuchet MS"/>
              </a:rPr>
              <a:t>be </a:t>
            </a:r>
            <a:r>
              <a:rPr sz="1200" spc="10" dirty="0">
                <a:latin typeface="Trebuchet MS"/>
                <a:cs typeface="Trebuchet MS"/>
              </a:rPr>
              <a:t>available</a:t>
            </a:r>
            <a:r>
              <a:rPr sz="1200" spc="330" dirty="0">
                <a:latin typeface="Trebuchet MS"/>
                <a:cs typeface="Trebuchet MS"/>
              </a:rPr>
              <a:t> </a:t>
            </a:r>
            <a:r>
              <a:rPr sz="1200" spc="-10" dirty="0">
                <a:latin typeface="Trebuchet MS"/>
                <a:cs typeface="Trebuchet MS"/>
              </a:rPr>
              <a:t>for</a:t>
            </a:r>
            <a:endParaRPr sz="1200" dirty="0">
              <a:latin typeface="Trebuchet MS"/>
              <a:cs typeface="Trebuchet MS"/>
            </a:endParaRPr>
          </a:p>
          <a:p>
            <a:pPr marL="679450" marR="1401445">
              <a:lnSpc>
                <a:spcPct val="114599"/>
              </a:lnSpc>
            </a:pPr>
            <a:r>
              <a:rPr sz="1200" spc="60" dirty="0">
                <a:latin typeface="Trebuchet MS"/>
                <a:cs typeface="Trebuchet MS"/>
              </a:rPr>
              <a:t>you</a:t>
            </a:r>
            <a:r>
              <a:rPr sz="1200" spc="-45" dirty="0">
                <a:latin typeface="Trebuchet MS"/>
                <a:cs typeface="Trebuchet MS"/>
              </a:rPr>
              <a:t> </a:t>
            </a:r>
            <a:r>
              <a:rPr sz="1200" spc="-5" dirty="0">
                <a:latin typeface="Trebuchet MS"/>
                <a:cs typeface="Trebuchet MS"/>
              </a:rPr>
              <a:t>to</a:t>
            </a:r>
            <a:r>
              <a:rPr sz="1200" spc="-40" dirty="0">
                <a:latin typeface="Trebuchet MS"/>
                <a:cs typeface="Trebuchet MS"/>
              </a:rPr>
              <a:t> </a:t>
            </a:r>
            <a:r>
              <a:rPr sz="1200" spc="5" dirty="0">
                <a:latin typeface="Trebuchet MS"/>
                <a:cs typeface="Trebuchet MS"/>
              </a:rPr>
              <a:t>take</a:t>
            </a:r>
            <a:r>
              <a:rPr sz="1200" spc="-40" dirty="0">
                <a:latin typeface="Trebuchet MS"/>
                <a:cs typeface="Trebuchet MS"/>
              </a:rPr>
              <a:t> </a:t>
            </a:r>
            <a:r>
              <a:rPr sz="1200" spc="20" dirty="0">
                <a:latin typeface="Trebuchet MS"/>
                <a:cs typeface="Trebuchet MS"/>
              </a:rPr>
              <a:t>from</a:t>
            </a:r>
            <a:r>
              <a:rPr sz="1200" spc="-40" dirty="0">
                <a:latin typeface="Trebuchet MS"/>
                <a:cs typeface="Trebuchet MS"/>
              </a:rPr>
              <a:t> </a:t>
            </a:r>
            <a:r>
              <a:rPr sz="1200" spc="20" dirty="0">
                <a:latin typeface="Trebuchet MS"/>
                <a:cs typeface="Trebuchet MS"/>
              </a:rPr>
              <a:t>a</a:t>
            </a:r>
            <a:r>
              <a:rPr sz="1200" spc="-45" dirty="0">
                <a:latin typeface="Trebuchet MS"/>
                <a:cs typeface="Trebuchet MS"/>
              </a:rPr>
              <a:t> </a:t>
            </a:r>
            <a:r>
              <a:rPr sz="1200" spc="-10" dirty="0">
                <a:latin typeface="Trebuchet MS"/>
                <a:cs typeface="Trebuchet MS"/>
              </a:rPr>
              <a:t>tray</a:t>
            </a:r>
            <a:r>
              <a:rPr sz="1200" spc="-40" dirty="0">
                <a:latin typeface="Trebuchet MS"/>
                <a:cs typeface="Trebuchet MS"/>
              </a:rPr>
              <a:t> </a:t>
            </a:r>
            <a:r>
              <a:rPr sz="1200" spc="25" dirty="0">
                <a:latin typeface="Trebuchet MS"/>
                <a:cs typeface="Trebuchet MS"/>
              </a:rPr>
              <a:t>located</a:t>
            </a:r>
            <a:r>
              <a:rPr sz="1200" spc="-40" dirty="0">
                <a:latin typeface="Trebuchet MS"/>
                <a:cs typeface="Trebuchet MS"/>
              </a:rPr>
              <a:t> </a:t>
            </a:r>
            <a:r>
              <a:rPr sz="1200" spc="-30" dirty="0">
                <a:latin typeface="Trebuchet MS"/>
                <a:cs typeface="Trebuchet MS"/>
              </a:rPr>
              <a:t>at</a:t>
            </a:r>
            <a:r>
              <a:rPr sz="1200" spc="-40" dirty="0">
                <a:latin typeface="Trebuchet MS"/>
                <a:cs typeface="Trebuchet MS"/>
              </a:rPr>
              <a:t> </a:t>
            </a:r>
            <a:r>
              <a:rPr sz="1200" spc="5" dirty="0">
                <a:latin typeface="Trebuchet MS"/>
                <a:cs typeface="Trebuchet MS"/>
              </a:rPr>
              <a:t>the</a:t>
            </a:r>
            <a:r>
              <a:rPr sz="1200" spc="-45" dirty="0">
                <a:latin typeface="Trebuchet MS"/>
                <a:cs typeface="Trebuchet MS"/>
              </a:rPr>
              <a:t> </a:t>
            </a:r>
            <a:r>
              <a:rPr sz="1200" spc="-30" dirty="0">
                <a:latin typeface="Trebuchet MS"/>
                <a:cs typeface="Trebuchet MS"/>
              </a:rPr>
              <a:t>exit</a:t>
            </a:r>
            <a:r>
              <a:rPr sz="1200" spc="-40" dirty="0">
                <a:latin typeface="Trebuchet MS"/>
                <a:cs typeface="Trebuchet MS"/>
              </a:rPr>
              <a:t> </a:t>
            </a:r>
            <a:r>
              <a:rPr sz="1200" spc="5" dirty="0">
                <a:latin typeface="Trebuchet MS"/>
                <a:cs typeface="Trebuchet MS"/>
              </a:rPr>
              <a:t>point</a:t>
            </a:r>
            <a:r>
              <a:rPr sz="1200" spc="-40" dirty="0">
                <a:latin typeface="Trebuchet MS"/>
                <a:cs typeface="Trebuchet MS"/>
              </a:rPr>
              <a:t> </a:t>
            </a:r>
            <a:r>
              <a:rPr sz="1200" spc="20" dirty="0">
                <a:latin typeface="Trebuchet MS"/>
                <a:cs typeface="Trebuchet MS"/>
              </a:rPr>
              <a:t>from  </a:t>
            </a:r>
            <a:r>
              <a:rPr sz="1200" spc="5" dirty="0">
                <a:latin typeface="Trebuchet MS"/>
                <a:cs typeface="Trebuchet MS"/>
              </a:rPr>
              <a:t>the</a:t>
            </a:r>
            <a:r>
              <a:rPr sz="1200" spc="-65" dirty="0">
                <a:latin typeface="Trebuchet MS"/>
                <a:cs typeface="Trebuchet MS"/>
              </a:rPr>
              <a:t> </a:t>
            </a:r>
            <a:r>
              <a:rPr sz="1200" spc="-5" dirty="0">
                <a:latin typeface="Trebuchet MS"/>
                <a:cs typeface="Trebuchet MS"/>
              </a:rPr>
              <a:t>service.</a:t>
            </a:r>
            <a:endParaRPr sz="1200" dirty="0">
              <a:latin typeface="Trebuchet MS"/>
              <a:cs typeface="Trebuchet MS"/>
            </a:endParaRPr>
          </a:p>
          <a:p>
            <a:pPr>
              <a:lnSpc>
                <a:spcPct val="100000"/>
              </a:lnSpc>
              <a:spcBef>
                <a:spcPts val="5"/>
              </a:spcBef>
            </a:pPr>
            <a:endParaRPr sz="1750" dirty="0">
              <a:latin typeface="Trebuchet MS"/>
              <a:cs typeface="Trebuchet MS"/>
            </a:endParaRPr>
          </a:p>
          <a:p>
            <a:pPr marL="12700" algn="just">
              <a:lnSpc>
                <a:spcPts val="1670"/>
              </a:lnSpc>
            </a:pPr>
            <a:r>
              <a:rPr sz="1400" b="1" spc="-80" dirty="0">
                <a:solidFill>
                  <a:srgbClr val="03989D"/>
                </a:solidFill>
                <a:latin typeface="Arial"/>
                <a:cs typeface="Arial"/>
              </a:rPr>
              <a:t>PLEASE </a:t>
            </a:r>
            <a:r>
              <a:rPr sz="1400" b="1" spc="-50" dirty="0">
                <a:solidFill>
                  <a:srgbClr val="03989D"/>
                </a:solidFill>
                <a:latin typeface="Arial"/>
                <a:cs typeface="Arial"/>
              </a:rPr>
              <a:t>DEPART </a:t>
            </a:r>
            <a:r>
              <a:rPr sz="1400" b="1" spc="-20" dirty="0">
                <a:solidFill>
                  <a:srgbClr val="03989D"/>
                </a:solidFill>
                <a:latin typeface="Arial"/>
                <a:cs typeface="Arial"/>
              </a:rPr>
              <a:t>IMMEDIATELY FOLLOWING THE</a:t>
            </a:r>
            <a:r>
              <a:rPr sz="1400" b="1" spc="-210" dirty="0">
                <a:solidFill>
                  <a:srgbClr val="03989D"/>
                </a:solidFill>
                <a:latin typeface="Arial"/>
                <a:cs typeface="Arial"/>
              </a:rPr>
              <a:t> </a:t>
            </a:r>
            <a:r>
              <a:rPr sz="1400" b="1" spc="-55" dirty="0">
                <a:solidFill>
                  <a:srgbClr val="03989D"/>
                </a:solidFill>
                <a:latin typeface="Arial"/>
                <a:cs typeface="Arial"/>
              </a:rPr>
              <a:t>SERVICE</a:t>
            </a:r>
            <a:endParaRPr sz="1400" dirty="0">
              <a:latin typeface="Arial"/>
              <a:cs typeface="Arial"/>
            </a:endParaRPr>
          </a:p>
          <a:p>
            <a:pPr marL="51435" algn="just">
              <a:lnSpc>
                <a:spcPts val="1430"/>
              </a:lnSpc>
            </a:pPr>
            <a:r>
              <a:rPr sz="1200" spc="90" dirty="0">
                <a:latin typeface="Trebuchet MS"/>
                <a:cs typeface="Trebuchet MS"/>
              </a:rPr>
              <a:t>Much </a:t>
            </a:r>
            <a:r>
              <a:rPr sz="1200" spc="60" dirty="0">
                <a:latin typeface="Trebuchet MS"/>
                <a:cs typeface="Trebuchet MS"/>
              </a:rPr>
              <a:t>as </a:t>
            </a:r>
            <a:r>
              <a:rPr sz="1200" spc="-5" dirty="0">
                <a:latin typeface="Trebuchet MS"/>
                <a:cs typeface="Trebuchet MS"/>
              </a:rPr>
              <a:t>this </a:t>
            </a:r>
            <a:r>
              <a:rPr sz="1200" spc="85" dirty="0">
                <a:latin typeface="Trebuchet MS"/>
                <a:cs typeface="Trebuchet MS"/>
              </a:rPr>
              <a:t>goes </a:t>
            </a:r>
            <a:r>
              <a:rPr sz="1200" spc="20" dirty="0">
                <a:latin typeface="Trebuchet MS"/>
                <a:cs typeface="Trebuchet MS"/>
              </a:rPr>
              <a:t>against </a:t>
            </a:r>
            <a:r>
              <a:rPr sz="1200" spc="25" dirty="0">
                <a:latin typeface="Trebuchet MS"/>
                <a:cs typeface="Trebuchet MS"/>
              </a:rPr>
              <a:t>our </a:t>
            </a:r>
            <a:r>
              <a:rPr sz="1200" spc="75" dirty="0">
                <a:latin typeface="Trebuchet MS"/>
                <a:cs typeface="Trebuchet MS"/>
              </a:rPr>
              <a:t>common </a:t>
            </a:r>
            <a:r>
              <a:rPr sz="1200" spc="5" dirty="0">
                <a:latin typeface="Trebuchet MS"/>
                <a:cs typeface="Trebuchet MS"/>
              </a:rPr>
              <a:t>practice </a:t>
            </a:r>
            <a:r>
              <a:rPr sz="1200" spc="20" dirty="0">
                <a:latin typeface="Trebuchet MS"/>
                <a:cs typeface="Trebuchet MS"/>
              </a:rPr>
              <a:t>following</a:t>
            </a:r>
            <a:r>
              <a:rPr sz="1200" spc="310" dirty="0">
                <a:latin typeface="Trebuchet MS"/>
                <a:cs typeface="Trebuchet MS"/>
              </a:rPr>
              <a:t> </a:t>
            </a:r>
            <a:r>
              <a:rPr sz="1200" spc="10" dirty="0">
                <a:latin typeface="Trebuchet MS"/>
                <a:cs typeface="Trebuchet MS"/>
              </a:rPr>
              <a:t>services,</a:t>
            </a:r>
            <a:endParaRPr sz="1200" dirty="0">
              <a:latin typeface="Trebuchet MS"/>
              <a:cs typeface="Trebuchet MS"/>
            </a:endParaRPr>
          </a:p>
          <a:p>
            <a:pPr marL="51435" marR="771525" algn="just">
              <a:lnSpc>
                <a:spcPct val="114599"/>
              </a:lnSpc>
            </a:pPr>
            <a:r>
              <a:rPr sz="1200" spc="40" dirty="0">
                <a:latin typeface="Trebuchet MS"/>
                <a:cs typeface="Trebuchet MS"/>
              </a:rPr>
              <a:t>please </a:t>
            </a:r>
            <a:r>
              <a:rPr sz="1200" spc="70" dirty="0">
                <a:latin typeface="Trebuchet MS"/>
                <a:cs typeface="Trebuchet MS"/>
              </a:rPr>
              <a:t>do </a:t>
            </a:r>
            <a:r>
              <a:rPr sz="1200" spc="10" dirty="0">
                <a:latin typeface="Trebuchet MS"/>
                <a:cs typeface="Trebuchet MS"/>
              </a:rPr>
              <a:t>not </a:t>
            </a:r>
            <a:r>
              <a:rPr sz="1200" spc="45" dirty="0">
                <a:latin typeface="Trebuchet MS"/>
                <a:cs typeface="Trebuchet MS"/>
              </a:rPr>
              <a:t>congregate </a:t>
            </a:r>
            <a:r>
              <a:rPr sz="1200" spc="35" dirty="0">
                <a:latin typeface="Trebuchet MS"/>
                <a:cs typeface="Trebuchet MS"/>
              </a:rPr>
              <a:t>anywhere </a:t>
            </a:r>
            <a:r>
              <a:rPr sz="1200" spc="55" dirty="0">
                <a:latin typeface="Trebuchet MS"/>
                <a:cs typeface="Trebuchet MS"/>
              </a:rPr>
              <a:t>on </a:t>
            </a:r>
            <a:r>
              <a:rPr sz="1200" spc="5" dirty="0">
                <a:latin typeface="Trebuchet MS"/>
                <a:cs typeface="Trebuchet MS"/>
              </a:rPr>
              <a:t>the </a:t>
            </a:r>
            <a:r>
              <a:rPr sz="1200" spc="35" dirty="0">
                <a:latin typeface="Trebuchet MS"/>
                <a:cs typeface="Trebuchet MS"/>
              </a:rPr>
              <a:t>church </a:t>
            </a:r>
            <a:r>
              <a:rPr sz="1200" spc="-10" dirty="0">
                <a:latin typeface="Trebuchet MS"/>
                <a:cs typeface="Trebuchet MS"/>
              </a:rPr>
              <a:t>property. </a:t>
            </a:r>
            <a:r>
              <a:rPr sz="1200" spc="15" dirty="0">
                <a:latin typeface="Trebuchet MS"/>
                <a:cs typeface="Trebuchet MS"/>
              </a:rPr>
              <a:t>All </a:t>
            </a:r>
            <a:r>
              <a:rPr sz="1200" spc="-20" dirty="0">
                <a:latin typeface="Trebuchet MS"/>
                <a:cs typeface="Trebuchet MS"/>
              </a:rPr>
              <a:t>in  </a:t>
            </a:r>
            <a:r>
              <a:rPr sz="1200" spc="20" dirty="0">
                <a:latin typeface="Trebuchet MS"/>
                <a:cs typeface="Trebuchet MS"/>
              </a:rPr>
              <a:t>attendance </a:t>
            </a:r>
            <a:r>
              <a:rPr sz="1200" spc="5" dirty="0">
                <a:latin typeface="Trebuchet MS"/>
                <a:cs typeface="Trebuchet MS"/>
              </a:rPr>
              <a:t>are </a:t>
            </a:r>
            <a:r>
              <a:rPr sz="1200" spc="55" dirty="0">
                <a:latin typeface="Trebuchet MS"/>
                <a:cs typeface="Trebuchet MS"/>
              </a:rPr>
              <a:t>asked </a:t>
            </a:r>
            <a:r>
              <a:rPr sz="1200" spc="-5" dirty="0">
                <a:latin typeface="Trebuchet MS"/>
                <a:cs typeface="Trebuchet MS"/>
              </a:rPr>
              <a:t>to </a:t>
            </a:r>
            <a:r>
              <a:rPr sz="1200" spc="25" dirty="0">
                <a:latin typeface="Trebuchet MS"/>
                <a:cs typeface="Trebuchet MS"/>
              </a:rPr>
              <a:t>leave </a:t>
            </a:r>
            <a:r>
              <a:rPr sz="1200" spc="5" dirty="0">
                <a:latin typeface="Trebuchet MS"/>
                <a:cs typeface="Trebuchet MS"/>
              </a:rPr>
              <a:t>the </a:t>
            </a:r>
            <a:r>
              <a:rPr sz="1200" spc="40" dirty="0">
                <a:latin typeface="Trebuchet MS"/>
                <a:cs typeface="Trebuchet MS"/>
              </a:rPr>
              <a:t>premises </a:t>
            </a:r>
            <a:r>
              <a:rPr sz="1200" spc="15" dirty="0">
                <a:latin typeface="Trebuchet MS"/>
                <a:cs typeface="Trebuchet MS"/>
              </a:rPr>
              <a:t>immediately </a:t>
            </a:r>
            <a:r>
              <a:rPr sz="1200" spc="20" dirty="0">
                <a:latin typeface="Trebuchet MS"/>
                <a:cs typeface="Trebuchet MS"/>
              </a:rPr>
              <a:t>following  </a:t>
            </a:r>
            <a:r>
              <a:rPr sz="1200" spc="5" dirty="0">
                <a:latin typeface="Trebuchet MS"/>
                <a:cs typeface="Trebuchet MS"/>
              </a:rPr>
              <a:t>the </a:t>
            </a:r>
            <a:r>
              <a:rPr sz="1200" spc="40" dirty="0">
                <a:latin typeface="Trebuchet MS"/>
                <a:cs typeface="Trebuchet MS"/>
              </a:rPr>
              <a:t>conclusion</a:t>
            </a:r>
            <a:r>
              <a:rPr sz="1200" spc="-265" dirty="0">
                <a:latin typeface="Trebuchet MS"/>
                <a:cs typeface="Trebuchet MS"/>
              </a:rPr>
              <a:t> </a:t>
            </a:r>
            <a:r>
              <a:rPr sz="1200" spc="10" dirty="0">
                <a:latin typeface="Trebuchet MS"/>
                <a:cs typeface="Trebuchet MS"/>
              </a:rPr>
              <a:t>of </a:t>
            </a:r>
            <a:r>
              <a:rPr sz="1200" spc="5" dirty="0">
                <a:latin typeface="Trebuchet MS"/>
                <a:cs typeface="Trebuchet MS"/>
              </a:rPr>
              <a:t>the </a:t>
            </a:r>
            <a:r>
              <a:rPr sz="1200" spc="-10" dirty="0">
                <a:latin typeface="Trebuchet MS"/>
                <a:cs typeface="Trebuchet MS"/>
              </a:rPr>
              <a:t>Liturgy.</a:t>
            </a:r>
            <a:endParaRPr sz="1200" dirty="0">
              <a:latin typeface="Trebuchet MS"/>
              <a:cs typeface="Trebuchet MS"/>
            </a:endParaRPr>
          </a:p>
          <a:p>
            <a:pPr>
              <a:lnSpc>
                <a:spcPct val="100000"/>
              </a:lnSpc>
              <a:spcBef>
                <a:spcPts val="45"/>
              </a:spcBef>
            </a:pPr>
            <a:endParaRPr sz="1350" dirty="0">
              <a:latin typeface="Trebuchet MS"/>
              <a:cs typeface="Trebuchet MS"/>
            </a:endParaRPr>
          </a:p>
          <a:p>
            <a:pPr marL="51435" algn="just">
              <a:lnSpc>
                <a:spcPct val="100000"/>
              </a:lnSpc>
            </a:pPr>
            <a:r>
              <a:rPr sz="1400" b="1" spc="-20" dirty="0">
                <a:solidFill>
                  <a:srgbClr val="03989D"/>
                </a:solidFill>
                <a:latin typeface="Arial"/>
                <a:cs typeface="Arial"/>
              </a:rPr>
              <a:t>NO </a:t>
            </a:r>
            <a:r>
              <a:rPr sz="1400" b="1" spc="-90" dirty="0">
                <a:solidFill>
                  <a:srgbClr val="03989D"/>
                </a:solidFill>
                <a:latin typeface="Arial"/>
                <a:cs typeface="Arial"/>
              </a:rPr>
              <a:t>COFFEE</a:t>
            </a:r>
            <a:r>
              <a:rPr sz="1400" b="1" spc="-135" dirty="0">
                <a:solidFill>
                  <a:srgbClr val="03989D"/>
                </a:solidFill>
                <a:latin typeface="Arial"/>
                <a:cs typeface="Arial"/>
              </a:rPr>
              <a:t> </a:t>
            </a:r>
            <a:r>
              <a:rPr sz="1400" b="1" spc="-30" dirty="0">
                <a:solidFill>
                  <a:srgbClr val="03989D"/>
                </a:solidFill>
                <a:latin typeface="Arial"/>
                <a:cs typeface="Arial"/>
              </a:rPr>
              <a:t>HOURS</a:t>
            </a:r>
            <a:endParaRPr sz="1400" dirty="0">
              <a:latin typeface="Arial"/>
              <a:cs typeface="Arial"/>
            </a:endParaRPr>
          </a:p>
          <a:p>
            <a:pPr marL="31750" marR="774700" algn="just">
              <a:lnSpc>
                <a:spcPct val="114599"/>
              </a:lnSpc>
              <a:spcBef>
                <a:spcPts val="5"/>
              </a:spcBef>
            </a:pPr>
            <a:r>
              <a:rPr sz="1200" spc="30" dirty="0">
                <a:latin typeface="Trebuchet MS"/>
                <a:cs typeface="Trebuchet MS"/>
              </a:rPr>
              <a:t>Coffee </a:t>
            </a:r>
            <a:r>
              <a:rPr sz="1200" spc="5" dirty="0">
                <a:latin typeface="Trebuchet MS"/>
                <a:cs typeface="Trebuchet MS"/>
              </a:rPr>
              <a:t>hours, </a:t>
            </a:r>
            <a:r>
              <a:rPr sz="1200" spc="20" dirty="0">
                <a:latin typeface="Trebuchet MS"/>
                <a:cs typeface="Trebuchet MS"/>
              </a:rPr>
              <a:t>lunches, </a:t>
            </a:r>
            <a:r>
              <a:rPr sz="1200" spc="45" dirty="0">
                <a:latin typeface="Trebuchet MS"/>
                <a:cs typeface="Trebuchet MS"/>
              </a:rPr>
              <a:t>and </a:t>
            </a:r>
            <a:r>
              <a:rPr sz="1200" spc="5" dirty="0">
                <a:latin typeface="Trebuchet MS"/>
                <a:cs typeface="Trebuchet MS"/>
              </a:rPr>
              <a:t>other </a:t>
            </a:r>
            <a:r>
              <a:rPr sz="1200" spc="20" dirty="0">
                <a:latin typeface="Trebuchet MS"/>
                <a:cs typeface="Trebuchet MS"/>
              </a:rPr>
              <a:t>social </a:t>
            </a:r>
            <a:r>
              <a:rPr sz="1200" spc="30" dirty="0">
                <a:latin typeface="Trebuchet MS"/>
                <a:cs typeface="Trebuchet MS"/>
              </a:rPr>
              <a:t>gatherings </a:t>
            </a:r>
            <a:r>
              <a:rPr sz="1200" spc="-15" dirty="0">
                <a:latin typeface="Trebuchet MS"/>
                <a:cs typeface="Trebuchet MS"/>
              </a:rPr>
              <a:t>will </a:t>
            </a:r>
            <a:r>
              <a:rPr sz="1200" spc="10" dirty="0">
                <a:latin typeface="Trebuchet MS"/>
                <a:cs typeface="Trebuchet MS"/>
              </a:rPr>
              <a:t>not </a:t>
            </a:r>
            <a:r>
              <a:rPr sz="1200" spc="60" dirty="0">
                <a:latin typeface="Trebuchet MS"/>
                <a:cs typeface="Trebuchet MS"/>
              </a:rPr>
              <a:t>be </a:t>
            </a:r>
            <a:r>
              <a:rPr sz="1200" spc="35" dirty="0">
                <a:latin typeface="Trebuchet MS"/>
                <a:cs typeface="Trebuchet MS"/>
              </a:rPr>
              <a:t>held </a:t>
            </a:r>
            <a:r>
              <a:rPr sz="1200" spc="-30" dirty="0">
                <a:latin typeface="Trebuchet MS"/>
                <a:cs typeface="Trebuchet MS"/>
              </a:rPr>
              <a:t>at  </a:t>
            </a:r>
            <a:r>
              <a:rPr sz="1200" spc="5" dirty="0">
                <a:latin typeface="Trebuchet MS"/>
                <a:cs typeface="Trebuchet MS"/>
              </a:rPr>
              <a:t>the </a:t>
            </a:r>
            <a:r>
              <a:rPr sz="1200" spc="15" dirty="0">
                <a:latin typeface="Trebuchet MS"/>
                <a:cs typeface="Trebuchet MS"/>
              </a:rPr>
              <a:t>parish </a:t>
            </a:r>
            <a:r>
              <a:rPr sz="1200" spc="30" dirty="0">
                <a:latin typeface="Trebuchet MS"/>
                <a:cs typeface="Trebuchet MS"/>
              </a:rPr>
              <a:t>during </a:t>
            </a:r>
            <a:r>
              <a:rPr sz="1200" spc="-5" dirty="0">
                <a:latin typeface="Trebuchet MS"/>
                <a:cs typeface="Trebuchet MS"/>
              </a:rPr>
              <a:t>this </a:t>
            </a:r>
            <a:r>
              <a:rPr sz="1200" spc="-40" dirty="0">
                <a:latin typeface="Trebuchet MS"/>
                <a:cs typeface="Trebuchet MS"/>
              </a:rPr>
              <a:t>initial </a:t>
            </a:r>
            <a:r>
              <a:rPr sz="1200" spc="55" dirty="0">
                <a:latin typeface="Trebuchet MS"/>
                <a:cs typeface="Trebuchet MS"/>
              </a:rPr>
              <a:t>phase </a:t>
            </a:r>
            <a:r>
              <a:rPr sz="1200" spc="10" dirty="0">
                <a:latin typeface="Trebuchet MS"/>
                <a:cs typeface="Trebuchet MS"/>
              </a:rPr>
              <a:t>of </a:t>
            </a:r>
            <a:r>
              <a:rPr sz="1200" spc="15" dirty="0">
                <a:latin typeface="Trebuchet MS"/>
                <a:cs typeface="Trebuchet MS"/>
              </a:rPr>
              <a:t>re-opening. </a:t>
            </a:r>
            <a:r>
              <a:rPr sz="1200" spc="45" dirty="0">
                <a:latin typeface="Trebuchet MS"/>
                <a:cs typeface="Trebuchet MS"/>
              </a:rPr>
              <a:t>Please </a:t>
            </a:r>
            <a:r>
              <a:rPr sz="1200" spc="35" dirty="0">
                <a:latin typeface="Trebuchet MS"/>
                <a:cs typeface="Trebuchet MS"/>
              </a:rPr>
              <a:t>understand  </a:t>
            </a:r>
            <a:r>
              <a:rPr sz="1200" spc="65" dirty="0">
                <a:latin typeface="Trebuchet MS"/>
                <a:cs typeface="Trebuchet MS"/>
              </a:rPr>
              <a:t>we</a:t>
            </a:r>
            <a:r>
              <a:rPr sz="1200" spc="-60" dirty="0">
                <a:latin typeface="Trebuchet MS"/>
                <a:cs typeface="Trebuchet MS"/>
              </a:rPr>
              <a:t> </a:t>
            </a:r>
            <a:r>
              <a:rPr sz="1200" spc="-15" dirty="0">
                <a:latin typeface="Trebuchet MS"/>
                <a:cs typeface="Trebuchet MS"/>
              </a:rPr>
              <a:t>will</a:t>
            </a:r>
            <a:r>
              <a:rPr sz="1200" spc="-60" dirty="0">
                <a:latin typeface="Trebuchet MS"/>
                <a:cs typeface="Trebuchet MS"/>
              </a:rPr>
              <a:t> </a:t>
            </a:r>
            <a:r>
              <a:rPr sz="1200" spc="-5" dirty="0">
                <a:latin typeface="Trebuchet MS"/>
                <a:cs typeface="Trebuchet MS"/>
              </a:rPr>
              <a:t>return</a:t>
            </a:r>
            <a:r>
              <a:rPr sz="1200" spc="-55" dirty="0">
                <a:latin typeface="Trebuchet MS"/>
                <a:cs typeface="Trebuchet MS"/>
              </a:rPr>
              <a:t> </a:t>
            </a:r>
            <a:r>
              <a:rPr sz="1200" spc="60" dirty="0">
                <a:latin typeface="Trebuchet MS"/>
                <a:cs typeface="Trebuchet MS"/>
              </a:rPr>
              <a:t>as</a:t>
            </a:r>
            <a:r>
              <a:rPr sz="1200" spc="-60" dirty="0">
                <a:latin typeface="Trebuchet MS"/>
                <a:cs typeface="Trebuchet MS"/>
              </a:rPr>
              <a:t> </a:t>
            </a:r>
            <a:r>
              <a:rPr sz="1200" spc="70" dirty="0">
                <a:latin typeface="Trebuchet MS"/>
                <a:cs typeface="Trebuchet MS"/>
              </a:rPr>
              <a:t>soon</a:t>
            </a:r>
            <a:r>
              <a:rPr sz="1200" spc="-55" dirty="0">
                <a:latin typeface="Trebuchet MS"/>
                <a:cs typeface="Trebuchet MS"/>
              </a:rPr>
              <a:t> </a:t>
            </a:r>
            <a:r>
              <a:rPr sz="1200" spc="60" dirty="0">
                <a:latin typeface="Trebuchet MS"/>
                <a:cs typeface="Trebuchet MS"/>
              </a:rPr>
              <a:t>as</a:t>
            </a:r>
            <a:r>
              <a:rPr sz="1200" spc="-60" dirty="0">
                <a:latin typeface="Trebuchet MS"/>
                <a:cs typeface="Trebuchet MS"/>
              </a:rPr>
              <a:t> </a:t>
            </a:r>
            <a:r>
              <a:rPr sz="1200" spc="40" dirty="0">
                <a:latin typeface="Trebuchet MS"/>
                <a:cs typeface="Trebuchet MS"/>
              </a:rPr>
              <a:t>possible</a:t>
            </a:r>
            <a:r>
              <a:rPr sz="1200" spc="-55" dirty="0">
                <a:latin typeface="Trebuchet MS"/>
                <a:cs typeface="Trebuchet MS"/>
              </a:rPr>
              <a:t> </a:t>
            </a:r>
            <a:r>
              <a:rPr sz="1200" spc="55" dirty="0">
                <a:latin typeface="Trebuchet MS"/>
                <a:cs typeface="Trebuchet MS"/>
              </a:rPr>
              <a:t>when</a:t>
            </a:r>
            <a:r>
              <a:rPr sz="1200" spc="-60" dirty="0">
                <a:latin typeface="Trebuchet MS"/>
                <a:cs typeface="Trebuchet MS"/>
              </a:rPr>
              <a:t> </a:t>
            </a:r>
            <a:r>
              <a:rPr sz="1200" dirty="0">
                <a:latin typeface="Trebuchet MS"/>
                <a:cs typeface="Trebuchet MS"/>
              </a:rPr>
              <a:t>restrictions</a:t>
            </a:r>
            <a:r>
              <a:rPr sz="1200" spc="-55" dirty="0">
                <a:latin typeface="Trebuchet MS"/>
                <a:cs typeface="Trebuchet MS"/>
              </a:rPr>
              <a:t> </a:t>
            </a:r>
            <a:r>
              <a:rPr sz="1200" spc="5" dirty="0">
                <a:latin typeface="Trebuchet MS"/>
                <a:cs typeface="Trebuchet MS"/>
              </a:rPr>
              <a:t>are</a:t>
            </a:r>
            <a:r>
              <a:rPr sz="1200" spc="-60" dirty="0">
                <a:latin typeface="Trebuchet MS"/>
                <a:cs typeface="Trebuchet MS"/>
              </a:rPr>
              <a:t> </a:t>
            </a:r>
            <a:r>
              <a:rPr sz="1200" spc="20" dirty="0">
                <a:latin typeface="Trebuchet MS"/>
                <a:cs typeface="Trebuchet MS"/>
              </a:rPr>
              <a:t>loosened.</a:t>
            </a:r>
            <a:endParaRPr sz="1200" dirty="0">
              <a:latin typeface="Trebuchet MS"/>
              <a:cs typeface="Trebuchet MS"/>
            </a:endParaRPr>
          </a:p>
        </p:txBody>
      </p:sp>
      <p:sp>
        <p:nvSpPr>
          <p:cNvPr id="75" name="object 75"/>
          <p:cNvSpPr txBox="1"/>
          <p:nvPr/>
        </p:nvSpPr>
        <p:spPr>
          <a:xfrm>
            <a:off x="7317255" y="2864228"/>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sp>
        <p:nvSpPr>
          <p:cNvPr id="76" name="object 76"/>
          <p:cNvSpPr txBox="1"/>
          <p:nvPr/>
        </p:nvSpPr>
        <p:spPr>
          <a:xfrm>
            <a:off x="1382740" y="6203120"/>
            <a:ext cx="4592955" cy="958215"/>
          </a:xfrm>
          <a:prstGeom prst="rect">
            <a:avLst/>
          </a:prstGeom>
        </p:spPr>
        <p:txBody>
          <a:bodyPr vert="horz" wrap="square" lIns="0" tIns="15240" rIns="0" bIns="0" rtlCol="0">
            <a:spAutoFit/>
          </a:bodyPr>
          <a:lstStyle/>
          <a:p>
            <a:pPr marL="12700">
              <a:lnSpc>
                <a:spcPct val="100000"/>
              </a:lnSpc>
              <a:spcBef>
                <a:spcPts val="120"/>
              </a:spcBef>
            </a:pPr>
            <a:r>
              <a:rPr sz="6100" i="1" spc="-445" dirty="0">
                <a:solidFill>
                  <a:srgbClr val="03989D"/>
                </a:solidFill>
                <a:latin typeface="Times New Roman"/>
                <a:cs typeface="Times New Roman"/>
              </a:rPr>
              <a:t>Welcome</a:t>
            </a:r>
            <a:r>
              <a:rPr sz="6100" i="1" spc="-25" dirty="0">
                <a:solidFill>
                  <a:srgbClr val="03989D"/>
                </a:solidFill>
                <a:latin typeface="Times New Roman"/>
                <a:cs typeface="Times New Roman"/>
              </a:rPr>
              <a:t> </a:t>
            </a:r>
            <a:r>
              <a:rPr sz="6100" i="1" spc="130" dirty="0">
                <a:solidFill>
                  <a:srgbClr val="03989D"/>
                </a:solidFill>
                <a:latin typeface="Times New Roman"/>
                <a:cs typeface="Times New Roman"/>
              </a:rPr>
              <a:t>Home</a:t>
            </a:r>
            <a:endParaRPr sz="6100" dirty="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84707" y="1822709"/>
            <a:ext cx="3038474" cy="5229224"/>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147719" y="0"/>
            <a:ext cx="624840" cy="10058400"/>
          </a:xfrm>
          <a:custGeom>
            <a:avLst/>
            <a:gdLst/>
            <a:ahLst/>
            <a:cxnLst/>
            <a:rect l="l" t="t" r="r" b="b"/>
            <a:pathLst>
              <a:path w="624840" h="10058400">
                <a:moveTo>
                  <a:pt x="0" y="0"/>
                </a:moveTo>
                <a:lnTo>
                  <a:pt x="0" y="10058400"/>
                </a:lnTo>
                <a:lnTo>
                  <a:pt x="624680" y="10058400"/>
                </a:lnTo>
                <a:lnTo>
                  <a:pt x="624680" y="0"/>
                </a:lnTo>
                <a:lnTo>
                  <a:pt x="0" y="0"/>
                </a:lnTo>
                <a:close/>
              </a:path>
            </a:pathLst>
          </a:custGeom>
          <a:solidFill>
            <a:srgbClr val="FFD058"/>
          </a:solidFill>
        </p:spPr>
        <p:txBody>
          <a:bodyPr wrap="square" lIns="0" tIns="0" rIns="0" bIns="0" rtlCol="0"/>
          <a:lstStyle/>
          <a:p>
            <a:endParaRPr dirty="0"/>
          </a:p>
        </p:txBody>
      </p:sp>
      <p:sp>
        <p:nvSpPr>
          <p:cNvPr id="4" name="object 4"/>
          <p:cNvSpPr/>
          <p:nvPr/>
        </p:nvSpPr>
        <p:spPr>
          <a:xfrm>
            <a:off x="331805" y="0"/>
            <a:ext cx="1285875" cy="1362075"/>
          </a:xfrm>
          <a:custGeom>
            <a:avLst/>
            <a:gdLst/>
            <a:ahLst/>
            <a:cxnLst/>
            <a:rect l="l" t="t" r="r" b="b"/>
            <a:pathLst>
              <a:path w="1285875" h="1362075">
                <a:moveTo>
                  <a:pt x="0" y="0"/>
                </a:moveTo>
                <a:lnTo>
                  <a:pt x="1285874" y="0"/>
                </a:lnTo>
                <a:lnTo>
                  <a:pt x="1285874" y="1361699"/>
                </a:lnTo>
                <a:lnTo>
                  <a:pt x="0" y="1361699"/>
                </a:lnTo>
                <a:lnTo>
                  <a:pt x="0" y="0"/>
                </a:lnTo>
                <a:close/>
              </a:path>
            </a:pathLst>
          </a:custGeom>
          <a:solidFill>
            <a:srgbClr val="FFD058"/>
          </a:solidFill>
        </p:spPr>
        <p:txBody>
          <a:bodyPr wrap="square" lIns="0" tIns="0" rIns="0" bIns="0" rtlCol="0"/>
          <a:lstStyle/>
          <a:p>
            <a:endParaRPr dirty="0"/>
          </a:p>
        </p:txBody>
      </p:sp>
      <p:sp>
        <p:nvSpPr>
          <p:cNvPr id="5" name="object 5"/>
          <p:cNvSpPr/>
          <p:nvPr/>
        </p:nvSpPr>
        <p:spPr>
          <a:xfrm>
            <a:off x="683905" y="384875"/>
            <a:ext cx="131445" cy="131445"/>
          </a:xfrm>
          <a:custGeom>
            <a:avLst/>
            <a:gdLst/>
            <a:ahLst/>
            <a:cxnLst/>
            <a:rect l="l" t="t" r="r" b="b"/>
            <a:pathLst>
              <a:path w="131444"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6" name="object 6"/>
          <p:cNvSpPr/>
          <p:nvPr/>
        </p:nvSpPr>
        <p:spPr>
          <a:xfrm>
            <a:off x="675998" y="840964"/>
            <a:ext cx="131445" cy="131445"/>
          </a:xfrm>
          <a:custGeom>
            <a:avLst/>
            <a:gdLst/>
            <a:ahLst/>
            <a:cxnLst/>
            <a:rect l="l" t="t" r="r" b="b"/>
            <a:pathLst>
              <a:path w="131445"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7" name="object 7"/>
          <p:cNvSpPr/>
          <p:nvPr/>
        </p:nvSpPr>
        <p:spPr>
          <a:xfrm>
            <a:off x="1132101" y="848851"/>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8" name="object 8"/>
          <p:cNvSpPr/>
          <p:nvPr/>
        </p:nvSpPr>
        <p:spPr>
          <a:xfrm>
            <a:off x="1139988" y="392756"/>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9" name="object 9"/>
          <p:cNvSpPr/>
          <p:nvPr/>
        </p:nvSpPr>
        <p:spPr>
          <a:xfrm>
            <a:off x="944958" y="472672"/>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10" name="object 10"/>
          <p:cNvSpPr/>
          <p:nvPr/>
        </p:nvSpPr>
        <p:spPr>
          <a:xfrm>
            <a:off x="763801" y="648182"/>
            <a:ext cx="93980" cy="63500"/>
          </a:xfrm>
          <a:custGeom>
            <a:avLst/>
            <a:gdLst/>
            <a:ahLst/>
            <a:cxnLst/>
            <a:rect l="l" t="t" r="r" b="b"/>
            <a:pathLst>
              <a:path w="93980"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11" name="object 11"/>
          <p:cNvSpPr/>
          <p:nvPr/>
        </p:nvSpPr>
        <p:spPr>
          <a:xfrm>
            <a:off x="939321" y="798527"/>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12" name="object 12"/>
          <p:cNvSpPr/>
          <p:nvPr/>
        </p:nvSpPr>
        <p:spPr>
          <a:xfrm>
            <a:off x="1089654" y="653825"/>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13" name="object 13"/>
          <p:cNvSpPr/>
          <p:nvPr/>
        </p:nvSpPr>
        <p:spPr>
          <a:xfrm>
            <a:off x="588673" y="749093"/>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14" name="object 14"/>
          <p:cNvSpPr/>
          <p:nvPr/>
        </p:nvSpPr>
        <p:spPr>
          <a:xfrm>
            <a:off x="1040220" y="896375"/>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15" name="object 15"/>
          <p:cNvSpPr/>
          <p:nvPr/>
        </p:nvSpPr>
        <p:spPr>
          <a:xfrm>
            <a:off x="1187512" y="501056"/>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16" name="object 16"/>
          <p:cNvSpPr/>
          <p:nvPr/>
        </p:nvSpPr>
        <p:spPr>
          <a:xfrm>
            <a:off x="792187" y="297540"/>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17" name="object 17"/>
          <p:cNvSpPr/>
          <p:nvPr/>
        </p:nvSpPr>
        <p:spPr>
          <a:xfrm>
            <a:off x="780385" y="587218"/>
            <a:ext cx="86995" cy="58419"/>
          </a:xfrm>
          <a:custGeom>
            <a:avLst/>
            <a:gdLst/>
            <a:ahLst/>
            <a:cxnLst/>
            <a:rect l="l" t="t" r="r" b="b"/>
            <a:pathLst>
              <a:path w="86994"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18" name="object 18"/>
          <p:cNvSpPr/>
          <p:nvPr/>
        </p:nvSpPr>
        <p:spPr>
          <a:xfrm>
            <a:off x="878347" y="788876"/>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19" name="object 19"/>
          <p:cNvSpPr/>
          <p:nvPr/>
        </p:nvSpPr>
        <p:spPr>
          <a:xfrm>
            <a:off x="1080003" y="719441"/>
            <a:ext cx="86995" cy="58419"/>
          </a:xfrm>
          <a:custGeom>
            <a:avLst/>
            <a:gdLst/>
            <a:ahLst/>
            <a:cxnLst/>
            <a:rect l="l" t="t" r="r" b="b"/>
            <a:pathLst>
              <a:path w="86994" h="58420">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20" name="object 20"/>
          <p:cNvSpPr/>
          <p:nvPr/>
        </p:nvSpPr>
        <p:spPr>
          <a:xfrm>
            <a:off x="1010570" y="489252"/>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21" name="object 21"/>
          <p:cNvSpPr/>
          <p:nvPr/>
        </p:nvSpPr>
        <p:spPr>
          <a:xfrm>
            <a:off x="900120" y="606981"/>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22" name="object 22"/>
          <p:cNvSpPr/>
          <p:nvPr/>
        </p:nvSpPr>
        <p:spPr>
          <a:xfrm>
            <a:off x="898108" y="722659"/>
            <a:ext cx="33655" cy="33655"/>
          </a:xfrm>
          <a:custGeom>
            <a:avLst/>
            <a:gdLst/>
            <a:ahLst/>
            <a:cxnLst/>
            <a:rect l="l" t="t" r="r" b="b"/>
            <a:pathLst>
              <a:path w="33655" h="33654">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23" name="object 23"/>
          <p:cNvSpPr/>
          <p:nvPr/>
        </p:nvSpPr>
        <p:spPr>
          <a:xfrm>
            <a:off x="1013788" y="724651"/>
            <a:ext cx="33655" cy="33655"/>
          </a:xfrm>
          <a:custGeom>
            <a:avLst/>
            <a:gdLst/>
            <a:ahLst/>
            <a:cxnLst/>
            <a:rect l="l" t="t" r="r" b="b"/>
            <a:pathLst>
              <a:path w="33655" h="33654">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24" name="object 24"/>
          <p:cNvSpPr/>
          <p:nvPr/>
        </p:nvSpPr>
        <p:spPr>
          <a:xfrm>
            <a:off x="1015793" y="608983"/>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25" name="object 25"/>
          <p:cNvSpPr/>
          <p:nvPr/>
        </p:nvSpPr>
        <p:spPr>
          <a:xfrm>
            <a:off x="966326" y="629246"/>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26" name="object 26"/>
          <p:cNvSpPr/>
          <p:nvPr/>
        </p:nvSpPr>
        <p:spPr>
          <a:xfrm>
            <a:off x="920381" y="673761"/>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27" name="object 27"/>
          <p:cNvSpPr/>
          <p:nvPr/>
        </p:nvSpPr>
        <p:spPr>
          <a:xfrm>
            <a:off x="964894" y="711886"/>
            <a:ext cx="16510" cy="24130"/>
          </a:xfrm>
          <a:custGeom>
            <a:avLst/>
            <a:gdLst/>
            <a:ahLst/>
            <a:cxnLst/>
            <a:rect l="l" t="t" r="r" b="b"/>
            <a:pathLst>
              <a:path w="16509" h="24129">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28" name="object 28"/>
          <p:cNvSpPr/>
          <p:nvPr/>
        </p:nvSpPr>
        <p:spPr>
          <a:xfrm>
            <a:off x="1003025" y="675193"/>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29" name="object 29"/>
          <p:cNvSpPr/>
          <p:nvPr/>
        </p:nvSpPr>
        <p:spPr>
          <a:xfrm>
            <a:off x="875971" y="699348"/>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30" name="object 30"/>
          <p:cNvSpPr/>
          <p:nvPr/>
        </p:nvSpPr>
        <p:spPr>
          <a:xfrm>
            <a:off x="990487" y="736711"/>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31" name="object 31"/>
          <p:cNvSpPr/>
          <p:nvPr/>
        </p:nvSpPr>
        <p:spPr>
          <a:xfrm>
            <a:off x="1027838" y="636448"/>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32" name="object 32"/>
          <p:cNvSpPr/>
          <p:nvPr/>
        </p:nvSpPr>
        <p:spPr>
          <a:xfrm>
            <a:off x="927584" y="584832"/>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33" name="object 33"/>
          <p:cNvSpPr/>
          <p:nvPr/>
        </p:nvSpPr>
        <p:spPr>
          <a:xfrm>
            <a:off x="924583" y="658301"/>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34" name="object 34"/>
          <p:cNvSpPr/>
          <p:nvPr/>
        </p:nvSpPr>
        <p:spPr>
          <a:xfrm>
            <a:off x="949430" y="709438"/>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35" name="object 35"/>
          <p:cNvSpPr/>
          <p:nvPr/>
        </p:nvSpPr>
        <p:spPr>
          <a:xfrm>
            <a:off x="1000575" y="691833"/>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36" name="object 36"/>
          <p:cNvSpPr/>
          <p:nvPr/>
        </p:nvSpPr>
        <p:spPr>
          <a:xfrm>
            <a:off x="982962" y="633454"/>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37" name="object 37"/>
          <p:cNvSpPr/>
          <p:nvPr/>
        </p:nvSpPr>
        <p:spPr>
          <a:xfrm>
            <a:off x="916914" y="267198"/>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38" name="object 38"/>
          <p:cNvSpPr/>
          <p:nvPr/>
        </p:nvSpPr>
        <p:spPr>
          <a:xfrm>
            <a:off x="558327" y="614614"/>
            <a:ext cx="186055" cy="125095"/>
          </a:xfrm>
          <a:custGeom>
            <a:avLst/>
            <a:gdLst/>
            <a:ahLst/>
            <a:cxnLst/>
            <a:rect l="l" t="t" r="r" b="b"/>
            <a:pathLst>
              <a:path w="186054" h="125095">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39" name="object 39"/>
          <p:cNvSpPr/>
          <p:nvPr/>
        </p:nvSpPr>
        <p:spPr>
          <a:xfrm>
            <a:off x="905757" y="912201"/>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40" name="object 40"/>
          <p:cNvSpPr/>
          <p:nvPr/>
        </p:nvSpPr>
        <p:spPr>
          <a:xfrm>
            <a:off x="1203340" y="625779"/>
            <a:ext cx="186055" cy="125095"/>
          </a:xfrm>
          <a:custGeom>
            <a:avLst/>
            <a:gdLst/>
            <a:ahLst/>
            <a:cxnLst/>
            <a:rect l="l" t="t" r="r" b="b"/>
            <a:pathLst>
              <a:path w="186055" h="125095">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41" name="object 41"/>
          <p:cNvSpPr/>
          <p:nvPr/>
        </p:nvSpPr>
        <p:spPr>
          <a:xfrm>
            <a:off x="827243" y="532119"/>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42" name="object 42"/>
          <p:cNvSpPr/>
          <p:nvPr/>
        </p:nvSpPr>
        <p:spPr>
          <a:xfrm>
            <a:off x="823248" y="762536"/>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43" name="object 43"/>
          <p:cNvSpPr/>
          <p:nvPr/>
        </p:nvSpPr>
        <p:spPr>
          <a:xfrm>
            <a:off x="1053673" y="766519"/>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44" name="object 44"/>
          <p:cNvSpPr/>
          <p:nvPr/>
        </p:nvSpPr>
        <p:spPr>
          <a:xfrm>
            <a:off x="1057656" y="536100"/>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45" name="object 45"/>
          <p:cNvSpPr/>
          <p:nvPr/>
        </p:nvSpPr>
        <p:spPr>
          <a:xfrm>
            <a:off x="591153" y="493943"/>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46" name="object 46"/>
          <p:cNvSpPr/>
          <p:nvPr/>
        </p:nvSpPr>
        <p:spPr>
          <a:xfrm>
            <a:off x="785066" y="893105"/>
            <a:ext cx="115570" cy="172085"/>
          </a:xfrm>
          <a:custGeom>
            <a:avLst/>
            <a:gdLst/>
            <a:ahLst/>
            <a:cxnLst/>
            <a:rect l="l" t="t" r="r" b="b"/>
            <a:pathLst>
              <a:path w="115569"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47" name="object 47"/>
          <p:cNvSpPr/>
          <p:nvPr/>
        </p:nvSpPr>
        <p:spPr>
          <a:xfrm>
            <a:off x="1184234" y="755685"/>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48" name="object 48"/>
          <p:cNvSpPr/>
          <p:nvPr/>
        </p:nvSpPr>
        <p:spPr>
          <a:xfrm>
            <a:off x="1046804" y="300014"/>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49" name="object 49"/>
          <p:cNvSpPr/>
          <p:nvPr/>
        </p:nvSpPr>
        <p:spPr>
          <a:xfrm>
            <a:off x="779139" y="716122"/>
            <a:ext cx="86995" cy="58419"/>
          </a:xfrm>
          <a:custGeom>
            <a:avLst/>
            <a:gdLst/>
            <a:ahLst/>
            <a:cxnLst/>
            <a:rect l="l" t="t" r="r" b="b"/>
            <a:pathLst>
              <a:path w="86994" h="58420">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50" name="object 50"/>
          <p:cNvSpPr/>
          <p:nvPr/>
        </p:nvSpPr>
        <p:spPr>
          <a:xfrm>
            <a:off x="1007249" y="790524"/>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51" name="object 51"/>
          <p:cNvSpPr/>
          <p:nvPr/>
        </p:nvSpPr>
        <p:spPr>
          <a:xfrm>
            <a:off x="1081663" y="590811"/>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52" name="object 52"/>
          <p:cNvSpPr/>
          <p:nvPr/>
        </p:nvSpPr>
        <p:spPr>
          <a:xfrm>
            <a:off x="881940" y="487990"/>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53" name="object 53"/>
          <p:cNvSpPr/>
          <p:nvPr/>
        </p:nvSpPr>
        <p:spPr>
          <a:xfrm>
            <a:off x="959218" y="577137"/>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54" name="object 54"/>
          <p:cNvSpPr/>
          <p:nvPr/>
        </p:nvSpPr>
        <p:spPr>
          <a:xfrm>
            <a:off x="868270" y="665244"/>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55" name="object 55"/>
          <p:cNvSpPr/>
          <p:nvPr/>
        </p:nvSpPr>
        <p:spPr>
          <a:xfrm>
            <a:off x="956383" y="740715"/>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56" name="object 56"/>
          <p:cNvSpPr/>
          <p:nvPr/>
        </p:nvSpPr>
        <p:spPr>
          <a:xfrm>
            <a:off x="1031857" y="668078"/>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57" name="object 57"/>
          <p:cNvSpPr/>
          <p:nvPr/>
        </p:nvSpPr>
        <p:spPr>
          <a:xfrm>
            <a:off x="876593" y="634644"/>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58" name="object 58"/>
          <p:cNvSpPr/>
          <p:nvPr/>
        </p:nvSpPr>
        <p:spPr>
          <a:xfrm>
            <a:off x="925777" y="735881"/>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59" name="object 59"/>
          <p:cNvSpPr/>
          <p:nvPr/>
        </p:nvSpPr>
        <p:spPr>
          <a:xfrm>
            <a:off x="1027010" y="701031"/>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60" name="object 60"/>
          <p:cNvSpPr/>
          <p:nvPr/>
        </p:nvSpPr>
        <p:spPr>
          <a:xfrm>
            <a:off x="992160" y="585460"/>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61" name="object 61"/>
          <p:cNvSpPr/>
          <p:nvPr/>
        </p:nvSpPr>
        <p:spPr>
          <a:xfrm>
            <a:off x="924273" y="690995"/>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62" name="object 62"/>
          <p:cNvSpPr/>
          <p:nvPr/>
        </p:nvSpPr>
        <p:spPr>
          <a:xfrm>
            <a:off x="982124" y="709864"/>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63" name="object 63"/>
          <p:cNvSpPr/>
          <p:nvPr/>
        </p:nvSpPr>
        <p:spPr>
          <a:xfrm>
            <a:off x="1000989" y="659209"/>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64" name="object 64"/>
          <p:cNvSpPr/>
          <p:nvPr/>
        </p:nvSpPr>
        <p:spPr>
          <a:xfrm>
            <a:off x="950342" y="633134"/>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65" name="object 65"/>
          <p:cNvSpPr/>
          <p:nvPr/>
        </p:nvSpPr>
        <p:spPr>
          <a:xfrm>
            <a:off x="470389" y="1725567"/>
            <a:ext cx="287020" cy="463550"/>
          </a:xfrm>
          <a:custGeom>
            <a:avLst/>
            <a:gdLst/>
            <a:ahLst/>
            <a:cxnLst/>
            <a:rect l="l" t="t" r="r" b="b"/>
            <a:pathLst>
              <a:path w="287020" h="463550">
                <a:moveTo>
                  <a:pt x="145103" y="462972"/>
                </a:moveTo>
                <a:lnTo>
                  <a:pt x="87646" y="452288"/>
                </a:lnTo>
                <a:lnTo>
                  <a:pt x="41099" y="420197"/>
                </a:lnTo>
                <a:lnTo>
                  <a:pt x="10271" y="369263"/>
                </a:lnTo>
                <a:lnTo>
                  <a:pt x="0" y="301953"/>
                </a:lnTo>
                <a:lnTo>
                  <a:pt x="3460" y="261278"/>
                </a:lnTo>
                <a:lnTo>
                  <a:pt x="13840" y="221440"/>
                </a:lnTo>
                <a:lnTo>
                  <a:pt x="31140" y="182439"/>
                </a:lnTo>
                <a:lnTo>
                  <a:pt x="55360" y="144276"/>
                </a:lnTo>
                <a:lnTo>
                  <a:pt x="86499" y="106950"/>
                </a:lnTo>
                <a:lnTo>
                  <a:pt x="124557" y="70462"/>
                </a:lnTo>
                <a:lnTo>
                  <a:pt x="169534" y="34812"/>
                </a:lnTo>
                <a:lnTo>
                  <a:pt x="221431" y="0"/>
                </a:lnTo>
                <a:lnTo>
                  <a:pt x="236549" y="23457"/>
                </a:lnTo>
                <a:lnTo>
                  <a:pt x="181446" y="63554"/>
                </a:lnTo>
                <a:lnTo>
                  <a:pt x="138368" y="103647"/>
                </a:lnTo>
                <a:lnTo>
                  <a:pt x="107279" y="143736"/>
                </a:lnTo>
                <a:lnTo>
                  <a:pt x="88144" y="183820"/>
                </a:lnTo>
                <a:lnTo>
                  <a:pt x="80930" y="223899"/>
                </a:lnTo>
                <a:lnTo>
                  <a:pt x="230820" y="223899"/>
                </a:lnTo>
                <a:lnTo>
                  <a:pt x="248754" y="235991"/>
                </a:lnTo>
                <a:lnTo>
                  <a:pt x="276345" y="276898"/>
                </a:lnTo>
                <a:lnTo>
                  <a:pt x="286463" y="326983"/>
                </a:lnTo>
                <a:lnTo>
                  <a:pt x="286463" y="332987"/>
                </a:lnTo>
                <a:lnTo>
                  <a:pt x="285908" y="338797"/>
                </a:lnTo>
                <a:lnTo>
                  <a:pt x="285122" y="344545"/>
                </a:lnTo>
                <a:lnTo>
                  <a:pt x="285189" y="345570"/>
                </a:lnTo>
                <a:lnTo>
                  <a:pt x="275537" y="390646"/>
                </a:lnTo>
                <a:lnTo>
                  <a:pt x="246601" y="428591"/>
                </a:lnTo>
                <a:lnTo>
                  <a:pt x="201937" y="454382"/>
                </a:lnTo>
                <a:lnTo>
                  <a:pt x="175045" y="460825"/>
                </a:lnTo>
                <a:lnTo>
                  <a:pt x="145103" y="462972"/>
                </a:lnTo>
                <a:close/>
              </a:path>
              <a:path w="287020" h="463550">
                <a:moveTo>
                  <a:pt x="230820" y="223899"/>
                </a:moveTo>
                <a:lnTo>
                  <a:pt x="80930" y="223899"/>
                </a:lnTo>
                <a:lnTo>
                  <a:pt x="97925" y="213147"/>
                </a:lnTo>
                <a:lnTo>
                  <a:pt x="116567" y="205094"/>
                </a:lnTo>
                <a:lnTo>
                  <a:pt x="136595" y="200041"/>
                </a:lnTo>
                <a:lnTo>
                  <a:pt x="157746" y="198290"/>
                </a:lnTo>
                <a:lnTo>
                  <a:pt x="207839" y="208406"/>
                </a:lnTo>
                <a:lnTo>
                  <a:pt x="230820" y="223899"/>
                </a:lnTo>
                <a:close/>
              </a:path>
            </a:pathLst>
          </a:custGeom>
          <a:solidFill>
            <a:srgbClr val="318BA2"/>
          </a:solidFill>
        </p:spPr>
        <p:txBody>
          <a:bodyPr wrap="square" lIns="0" tIns="0" rIns="0" bIns="0" rtlCol="0"/>
          <a:lstStyle/>
          <a:p>
            <a:endParaRPr dirty="0"/>
          </a:p>
        </p:txBody>
      </p:sp>
      <p:sp>
        <p:nvSpPr>
          <p:cNvPr id="66" name="object 66"/>
          <p:cNvSpPr/>
          <p:nvPr/>
        </p:nvSpPr>
        <p:spPr>
          <a:xfrm>
            <a:off x="785759" y="1725567"/>
            <a:ext cx="294640" cy="463550"/>
          </a:xfrm>
          <a:custGeom>
            <a:avLst/>
            <a:gdLst/>
            <a:ahLst/>
            <a:cxnLst/>
            <a:rect l="l" t="t" r="r" b="b"/>
            <a:pathLst>
              <a:path w="294640" h="463550">
                <a:moveTo>
                  <a:pt x="145103" y="463009"/>
                </a:moveTo>
                <a:lnTo>
                  <a:pt x="87650" y="452315"/>
                </a:lnTo>
                <a:lnTo>
                  <a:pt x="41111" y="420215"/>
                </a:lnTo>
                <a:lnTo>
                  <a:pt x="10273" y="369285"/>
                </a:lnTo>
                <a:lnTo>
                  <a:pt x="0" y="301977"/>
                </a:lnTo>
                <a:lnTo>
                  <a:pt x="3460" y="261294"/>
                </a:lnTo>
                <a:lnTo>
                  <a:pt x="13840" y="221450"/>
                </a:lnTo>
                <a:lnTo>
                  <a:pt x="31141" y="182445"/>
                </a:lnTo>
                <a:lnTo>
                  <a:pt x="55362" y="144279"/>
                </a:lnTo>
                <a:lnTo>
                  <a:pt x="86503" y="106951"/>
                </a:lnTo>
                <a:lnTo>
                  <a:pt x="124565" y="70462"/>
                </a:lnTo>
                <a:lnTo>
                  <a:pt x="169547" y="34812"/>
                </a:lnTo>
                <a:lnTo>
                  <a:pt x="221449" y="0"/>
                </a:lnTo>
                <a:lnTo>
                  <a:pt x="236555" y="23445"/>
                </a:lnTo>
                <a:lnTo>
                  <a:pt x="180382" y="64382"/>
                </a:lnTo>
                <a:lnTo>
                  <a:pt x="136695" y="105322"/>
                </a:lnTo>
                <a:lnTo>
                  <a:pt x="105493" y="146260"/>
                </a:lnTo>
                <a:lnTo>
                  <a:pt x="86773" y="187195"/>
                </a:lnTo>
                <a:lnTo>
                  <a:pt x="80534" y="228124"/>
                </a:lnTo>
                <a:lnTo>
                  <a:pt x="80534" y="228941"/>
                </a:lnTo>
                <a:lnTo>
                  <a:pt x="80662" y="229611"/>
                </a:lnTo>
                <a:lnTo>
                  <a:pt x="80662" y="230404"/>
                </a:lnTo>
                <a:lnTo>
                  <a:pt x="248247" y="230404"/>
                </a:lnTo>
                <a:lnTo>
                  <a:pt x="256527" y="235988"/>
                </a:lnTo>
                <a:lnTo>
                  <a:pt x="284113" y="276902"/>
                </a:lnTo>
                <a:lnTo>
                  <a:pt x="294229" y="326989"/>
                </a:lnTo>
                <a:lnTo>
                  <a:pt x="292134" y="350192"/>
                </a:lnTo>
                <a:lnTo>
                  <a:pt x="276515" y="392087"/>
                </a:lnTo>
                <a:lnTo>
                  <a:pt x="260207" y="413918"/>
                </a:lnTo>
                <a:lnTo>
                  <a:pt x="258543" y="415844"/>
                </a:lnTo>
                <a:lnTo>
                  <a:pt x="257738" y="416698"/>
                </a:lnTo>
                <a:lnTo>
                  <a:pt x="257001" y="417551"/>
                </a:lnTo>
                <a:lnTo>
                  <a:pt x="256178" y="418368"/>
                </a:lnTo>
                <a:lnTo>
                  <a:pt x="253063" y="421800"/>
                </a:lnTo>
                <a:lnTo>
                  <a:pt x="250240" y="425397"/>
                </a:lnTo>
                <a:lnTo>
                  <a:pt x="246601" y="428597"/>
                </a:lnTo>
                <a:lnTo>
                  <a:pt x="225791" y="443654"/>
                </a:lnTo>
                <a:lnTo>
                  <a:pt x="201935" y="454408"/>
                </a:lnTo>
                <a:lnTo>
                  <a:pt x="175037" y="460859"/>
                </a:lnTo>
                <a:lnTo>
                  <a:pt x="145103" y="463009"/>
                </a:lnTo>
                <a:close/>
              </a:path>
              <a:path w="294640" h="463550">
                <a:moveTo>
                  <a:pt x="248247" y="230404"/>
                </a:moveTo>
                <a:lnTo>
                  <a:pt x="80662" y="230404"/>
                </a:lnTo>
                <a:lnTo>
                  <a:pt x="98911" y="216969"/>
                </a:lnTo>
                <a:lnTo>
                  <a:pt x="119390" y="206861"/>
                </a:lnTo>
                <a:lnTo>
                  <a:pt x="141720" y="200493"/>
                </a:lnTo>
                <a:lnTo>
                  <a:pt x="165524" y="198278"/>
                </a:lnTo>
                <a:lnTo>
                  <a:pt x="215616" y="208397"/>
                </a:lnTo>
                <a:lnTo>
                  <a:pt x="248247" y="230404"/>
                </a:lnTo>
                <a:close/>
              </a:path>
            </a:pathLst>
          </a:custGeom>
          <a:solidFill>
            <a:srgbClr val="318BA2"/>
          </a:solidFill>
        </p:spPr>
        <p:txBody>
          <a:bodyPr wrap="square" lIns="0" tIns="0" rIns="0" bIns="0" rtlCol="0"/>
          <a:lstStyle/>
          <a:p>
            <a:endParaRPr dirty="0"/>
          </a:p>
        </p:txBody>
      </p:sp>
      <p:sp>
        <p:nvSpPr>
          <p:cNvPr id="67" name="object 67"/>
          <p:cNvSpPr/>
          <p:nvPr/>
        </p:nvSpPr>
        <p:spPr>
          <a:xfrm>
            <a:off x="3200430" y="4525845"/>
            <a:ext cx="355600" cy="576580"/>
          </a:xfrm>
          <a:custGeom>
            <a:avLst/>
            <a:gdLst/>
            <a:ahLst/>
            <a:cxnLst/>
            <a:rect l="l" t="t" r="r" b="b"/>
            <a:pathLst>
              <a:path w="355600" h="576579">
                <a:moveTo>
                  <a:pt x="159697" y="319394"/>
                </a:moveTo>
                <a:lnTo>
                  <a:pt x="109224" y="311253"/>
                </a:lnTo>
                <a:lnTo>
                  <a:pt x="65386" y="288585"/>
                </a:lnTo>
                <a:lnTo>
                  <a:pt x="30815" y="254017"/>
                </a:lnTo>
                <a:lnTo>
                  <a:pt x="8142" y="210178"/>
                </a:lnTo>
                <a:lnTo>
                  <a:pt x="0" y="159697"/>
                </a:lnTo>
                <a:lnTo>
                  <a:pt x="281" y="150492"/>
                </a:lnTo>
                <a:lnTo>
                  <a:pt x="8336" y="106839"/>
                </a:lnTo>
                <a:lnTo>
                  <a:pt x="34294" y="60996"/>
                </a:lnTo>
                <a:lnTo>
                  <a:pt x="88868" y="16584"/>
                </a:lnTo>
                <a:lnTo>
                  <a:pt x="159697" y="0"/>
                </a:lnTo>
                <a:lnTo>
                  <a:pt x="166491" y="171"/>
                </a:lnTo>
                <a:lnTo>
                  <a:pt x="173204" y="658"/>
                </a:lnTo>
                <a:lnTo>
                  <a:pt x="179841" y="1419"/>
                </a:lnTo>
                <a:lnTo>
                  <a:pt x="186406" y="2414"/>
                </a:lnTo>
                <a:lnTo>
                  <a:pt x="220312" y="7003"/>
                </a:lnTo>
                <a:lnTo>
                  <a:pt x="279416" y="33275"/>
                </a:lnTo>
                <a:lnTo>
                  <a:pt x="326884" y="84096"/>
                </a:lnTo>
                <a:lnTo>
                  <a:pt x="352404" y="157446"/>
                </a:lnTo>
                <a:lnTo>
                  <a:pt x="355598" y="201718"/>
                </a:lnTo>
                <a:lnTo>
                  <a:pt x="352850" y="242189"/>
                </a:lnTo>
                <a:lnTo>
                  <a:pt x="344608" y="281992"/>
                </a:lnTo>
                <a:lnTo>
                  <a:pt x="342719" y="287373"/>
                </a:lnTo>
                <a:lnTo>
                  <a:pt x="255366" y="287373"/>
                </a:lnTo>
                <a:lnTo>
                  <a:pt x="234206" y="300810"/>
                </a:lnTo>
                <a:lnTo>
                  <a:pt x="210997" y="310880"/>
                </a:lnTo>
                <a:lnTo>
                  <a:pt x="186056" y="317202"/>
                </a:lnTo>
                <a:lnTo>
                  <a:pt x="159697" y="319394"/>
                </a:lnTo>
                <a:close/>
              </a:path>
              <a:path w="355600" h="576579">
                <a:moveTo>
                  <a:pt x="80855" y="576380"/>
                </a:moveTo>
                <a:lnTo>
                  <a:pt x="62140" y="547227"/>
                </a:lnTo>
                <a:lnTo>
                  <a:pt x="113492" y="510956"/>
                </a:lnTo>
                <a:lnTo>
                  <a:pt x="156944" y="474687"/>
                </a:lnTo>
                <a:lnTo>
                  <a:pt x="192498" y="438420"/>
                </a:lnTo>
                <a:lnTo>
                  <a:pt x="220152" y="402152"/>
                </a:lnTo>
                <a:lnTo>
                  <a:pt x="239905" y="365881"/>
                </a:lnTo>
                <a:lnTo>
                  <a:pt x="251757" y="329605"/>
                </a:lnTo>
                <a:lnTo>
                  <a:pt x="255708" y="293324"/>
                </a:lnTo>
                <a:lnTo>
                  <a:pt x="255708" y="291228"/>
                </a:lnTo>
                <a:lnTo>
                  <a:pt x="255418" y="289378"/>
                </a:lnTo>
                <a:lnTo>
                  <a:pt x="255366" y="287373"/>
                </a:lnTo>
                <a:lnTo>
                  <a:pt x="342719" y="287373"/>
                </a:lnTo>
                <a:lnTo>
                  <a:pt x="330870" y="321127"/>
                </a:lnTo>
                <a:lnTo>
                  <a:pt x="311638" y="359594"/>
                </a:lnTo>
                <a:lnTo>
                  <a:pt x="286911" y="397393"/>
                </a:lnTo>
                <a:lnTo>
                  <a:pt x="256689" y="434525"/>
                </a:lnTo>
                <a:lnTo>
                  <a:pt x="220972" y="470989"/>
                </a:lnTo>
                <a:lnTo>
                  <a:pt x="179761" y="506786"/>
                </a:lnTo>
                <a:lnTo>
                  <a:pt x="133055" y="541916"/>
                </a:lnTo>
                <a:lnTo>
                  <a:pt x="80855" y="576380"/>
                </a:lnTo>
                <a:close/>
              </a:path>
            </a:pathLst>
          </a:custGeom>
          <a:solidFill>
            <a:srgbClr val="318BA2"/>
          </a:solidFill>
        </p:spPr>
        <p:txBody>
          <a:bodyPr wrap="square" lIns="0" tIns="0" rIns="0" bIns="0" rtlCol="0"/>
          <a:lstStyle/>
          <a:p>
            <a:endParaRPr dirty="0"/>
          </a:p>
        </p:txBody>
      </p:sp>
      <p:sp>
        <p:nvSpPr>
          <p:cNvPr id="68" name="object 68"/>
          <p:cNvSpPr/>
          <p:nvPr/>
        </p:nvSpPr>
        <p:spPr>
          <a:xfrm>
            <a:off x="2813078" y="4525845"/>
            <a:ext cx="358140" cy="576580"/>
          </a:xfrm>
          <a:custGeom>
            <a:avLst/>
            <a:gdLst/>
            <a:ahLst/>
            <a:cxnLst/>
            <a:rect l="l" t="t" r="r" b="b"/>
            <a:pathLst>
              <a:path w="358139" h="576579">
                <a:moveTo>
                  <a:pt x="159697" y="319394"/>
                </a:moveTo>
                <a:lnTo>
                  <a:pt x="109224" y="311251"/>
                </a:lnTo>
                <a:lnTo>
                  <a:pt x="65386" y="288576"/>
                </a:lnTo>
                <a:lnTo>
                  <a:pt x="30815" y="254004"/>
                </a:lnTo>
                <a:lnTo>
                  <a:pt x="8142" y="210166"/>
                </a:lnTo>
                <a:lnTo>
                  <a:pt x="0" y="159697"/>
                </a:lnTo>
                <a:lnTo>
                  <a:pt x="8142" y="109224"/>
                </a:lnTo>
                <a:lnTo>
                  <a:pt x="30815" y="65386"/>
                </a:lnTo>
                <a:lnTo>
                  <a:pt x="65386" y="30815"/>
                </a:lnTo>
                <a:lnTo>
                  <a:pt x="109224" y="8142"/>
                </a:lnTo>
                <a:lnTo>
                  <a:pt x="159697" y="0"/>
                </a:lnTo>
                <a:lnTo>
                  <a:pt x="166264" y="166"/>
                </a:lnTo>
                <a:lnTo>
                  <a:pt x="172751" y="633"/>
                </a:lnTo>
                <a:lnTo>
                  <a:pt x="179162" y="1354"/>
                </a:lnTo>
                <a:lnTo>
                  <a:pt x="185499" y="2280"/>
                </a:lnTo>
                <a:lnTo>
                  <a:pt x="220415" y="6507"/>
                </a:lnTo>
                <a:lnTo>
                  <a:pt x="281134" y="32826"/>
                </a:lnTo>
                <a:lnTo>
                  <a:pt x="329202" y="84054"/>
                </a:lnTo>
                <a:lnTo>
                  <a:pt x="354704" y="157424"/>
                </a:lnTo>
                <a:lnTo>
                  <a:pt x="357893" y="201718"/>
                </a:lnTo>
                <a:lnTo>
                  <a:pt x="355146" y="242189"/>
                </a:lnTo>
                <a:lnTo>
                  <a:pt x="346903" y="281992"/>
                </a:lnTo>
                <a:lnTo>
                  <a:pt x="345598" y="285708"/>
                </a:lnTo>
                <a:lnTo>
                  <a:pt x="257558" y="285708"/>
                </a:lnTo>
                <a:lnTo>
                  <a:pt x="236030" y="299851"/>
                </a:lnTo>
                <a:lnTo>
                  <a:pt x="212305" y="310444"/>
                </a:lnTo>
                <a:lnTo>
                  <a:pt x="186741" y="317090"/>
                </a:lnTo>
                <a:lnTo>
                  <a:pt x="159697" y="319394"/>
                </a:lnTo>
                <a:close/>
              </a:path>
              <a:path w="358139" h="576579">
                <a:moveTo>
                  <a:pt x="83158" y="576380"/>
                </a:moveTo>
                <a:lnTo>
                  <a:pt x="64428" y="547227"/>
                </a:lnTo>
                <a:lnTo>
                  <a:pt x="115787" y="510956"/>
                </a:lnTo>
                <a:lnTo>
                  <a:pt x="159242" y="474688"/>
                </a:lnTo>
                <a:lnTo>
                  <a:pt x="194796" y="438420"/>
                </a:lnTo>
                <a:lnTo>
                  <a:pt x="222447" y="402152"/>
                </a:lnTo>
                <a:lnTo>
                  <a:pt x="242197" y="365881"/>
                </a:lnTo>
                <a:lnTo>
                  <a:pt x="254047" y="329605"/>
                </a:lnTo>
                <a:lnTo>
                  <a:pt x="257996" y="293324"/>
                </a:lnTo>
                <a:lnTo>
                  <a:pt x="257996" y="290627"/>
                </a:lnTo>
                <a:lnTo>
                  <a:pt x="257692" y="288242"/>
                </a:lnTo>
                <a:lnTo>
                  <a:pt x="257558" y="285708"/>
                </a:lnTo>
                <a:lnTo>
                  <a:pt x="345598" y="285708"/>
                </a:lnTo>
                <a:lnTo>
                  <a:pt x="333165" y="321127"/>
                </a:lnTo>
                <a:lnTo>
                  <a:pt x="313932" y="359594"/>
                </a:lnTo>
                <a:lnTo>
                  <a:pt x="289205" y="397393"/>
                </a:lnTo>
                <a:lnTo>
                  <a:pt x="258983" y="434525"/>
                </a:lnTo>
                <a:lnTo>
                  <a:pt x="223267" y="470989"/>
                </a:lnTo>
                <a:lnTo>
                  <a:pt x="182058" y="506786"/>
                </a:lnTo>
                <a:lnTo>
                  <a:pt x="135355" y="541917"/>
                </a:lnTo>
                <a:lnTo>
                  <a:pt x="83158" y="576380"/>
                </a:lnTo>
                <a:close/>
              </a:path>
            </a:pathLst>
          </a:custGeom>
          <a:solidFill>
            <a:srgbClr val="318BA2"/>
          </a:solidFill>
        </p:spPr>
        <p:txBody>
          <a:bodyPr wrap="square" lIns="0" tIns="0" rIns="0" bIns="0" rtlCol="0"/>
          <a:lstStyle/>
          <a:p>
            <a:endParaRPr dirty="0"/>
          </a:p>
        </p:txBody>
      </p:sp>
      <p:sp>
        <p:nvSpPr>
          <p:cNvPr id="69" name="object 69"/>
          <p:cNvSpPr txBox="1"/>
          <p:nvPr/>
        </p:nvSpPr>
        <p:spPr>
          <a:xfrm>
            <a:off x="1088794" y="1781729"/>
            <a:ext cx="2490470" cy="3324225"/>
          </a:xfrm>
          <a:prstGeom prst="rect">
            <a:avLst/>
          </a:prstGeom>
        </p:spPr>
        <p:txBody>
          <a:bodyPr vert="horz" wrap="square" lIns="0" tIns="12065" rIns="0" bIns="0" rtlCol="0">
            <a:spAutoFit/>
          </a:bodyPr>
          <a:lstStyle/>
          <a:p>
            <a:pPr marL="12700" marR="5080">
              <a:lnSpc>
                <a:spcPct val="108800"/>
              </a:lnSpc>
              <a:spcBef>
                <a:spcPts val="95"/>
              </a:spcBef>
            </a:pPr>
            <a:r>
              <a:rPr sz="2000" spc="10" dirty="0">
                <a:solidFill>
                  <a:srgbClr val="212121"/>
                </a:solidFill>
                <a:latin typeface="Lucida Sans Unicode"/>
                <a:cs typeface="Lucida Sans Unicode"/>
              </a:rPr>
              <a:t>Blessed </a:t>
            </a:r>
            <a:r>
              <a:rPr sz="2000" spc="-30" dirty="0">
                <a:solidFill>
                  <a:srgbClr val="212121"/>
                </a:solidFill>
                <a:latin typeface="Lucida Sans Unicode"/>
                <a:cs typeface="Lucida Sans Unicode"/>
              </a:rPr>
              <a:t>are </a:t>
            </a:r>
            <a:r>
              <a:rPr sz="2000" spc="-25" dirty="0">
                <a:solidFill>
                  <a:srgbClr val="212121"/>
                </a:solidFill>
                <a:latin typeface="Lucida Sans Unicode"/>
                <a:cs typeface="Lucida Sans Unicode"/>
              </a:rPr>
              <a:t>those  </a:t>
            </a:r>
            <a:r>
              <a:rPr sz="2000" spc="30" dirty="0">
                <a:solidFill>
                  <a:srgbClr val="212121"/>
                </a:solidFill>
                <a:latin typeface="Lucida Sans Unicode"/>
                <a:cs typeface="Lucida Sans Unicode"/>
              </a:rPr>
              <a:t>who </a:t>
            </a:r>
            <a:r>
              <a:rPr sz="2000" spc="-15" dirty="0">
                <a:solidFill>
                  <a:srgbClr val="212121"/>
                </a:solidFill>
                <a:latin typeface="Lucida Sans Unicode"/>
                <a:cs typeface="Lucida Sans Unicode"/>
              </a:rPr>
              <a:t>persevere  under </a:t>
            </a:r>
            <a:r>
              <a:rPr sz="2000" spc="-75" dirty="0">
                <a:solidFill>
                  <a:srgbClr val="212121"/>
                </a:solidFill>
                <a:latin typeface="Lucida Sans Unicode"/>
                <a:cs typeface="Lucida Sans Unicode"/>
              </a:rPr>
              <a:t>trial </a:t>
            </a:r>
            <a:r>
              <a:rPr sz="2000" spc="-10" dirty="0">
                <a:solidFill>
                  <a:srgbClr val="212121"/>
                </a:solidFill>
                <a:latin typeface="Lucida Sans Unicode"/>
                <a:cs typeface="Lucida Sans Unicode"/>
              </a:rPr>
              <a:t>because,  </a:t>
            </a:r>
            <a:r>
              <a:rPr sz="2000" dirty="0">
                <a:solidFill>
                  <a:srgbClr val="212121"/>
                </a:solidFill>
                <a:latin typeface="Lucida Sans Unicode"/>
                <a:cs typeface="Lucida Sans Unicode"/>
              </a:rPr>
              <a:t>having </a:t>
            </a:r>
            <a:r>
              <a:rPr sz="2000" spc="-30" dirty="0">
                <a:solidFill>
                  <a:srgbClr val="212121"/>
                </a:solidFill>
                <a:latin typeface="Lucida Sans Unicode"/>
                <a:cs typeface="Lucida Sans Unicode"/>
              </a:rPr>
              <a:t>stood </a:t>
            </a:r>
            <a:r>
              <a:rPr sz="2000" spc="-20" dirty="0">
                <a:solidFill>
                  <a:srgbClr val="212121"/>
                </a:solidFill>
                <a:latin typeface="Lucida Sans Unicode"/>
                <a:cs typeface="Lucida Sans Unicode"/>
              </a:rPr>
              <a:t>the  </a:t>
            </a:r>
            <a:r>
              <a:rPr sz="2000" spc="-80" dirty="0">
                <a:solidFill>
                  <a:srgbClr val="212121"/>
                </a:solidFill>
                <a:latin typeface="Lucida Sans Unicode"/>
                <a:cs typeface="Lucida Sans Unicode"/>
              </a:rPr>
              <a:t>test, </a:t>
            </a:r>
            <a:r>
              <a:rPr sz="2000" spc="-10" dirty="0">
                <a:solidFill>
                  <a:srgbClr val="212121"/>
                </a:solidFill>
                <a:latin typeface="Lucida Sans Unicode"/>
                <a:cs typeface="Lucida Sans Unicode"/>
              </a:rPr>
              <a:t>they </a:t>
            </a:r>
            <a:r>
              <a:rPr sz="2000" spc="-30" dirty="0">
                <a:solidFill>
                  <a:srgbClr val="212121"/>
                </a:solidFill>
                <a:latin typeface="Lucida Sans Unicode"/>
                <a:cs typeface="Lucida Sans Unicode"/>
              </a:rPr>
              <a:t>will</a:t>
            </a:r>
            <a:r>
              <a:rPr sz="2000" spc="-500" dirty="0">
                <a:solidFill>
                  <a:srgbClr val="212121"/>
                </a:solidFill>
                <a:latin typeface="Lucida Sans Unicode"/>
                <a:cs typeface="Lucida Sans Unicode"/>
              </a:rPr>
              <a:t> </a:t>
            </a:r>
            <a:r>
              <a:rPr sz="2000" dirty="0">
                <a:solidFill>
                  <a:srgbClr val="212121"/>
                </a:solidFill>
                <a:latin typeface="Lucida Sans Unicode"/>
                <a:cs typeface="Lucida Sans Unicode"/>
              </a:rPr>
              <a:t>receive  </a:t>
            </a:r>
            <a:r>
              <a:rPr sz="2000" spc="-20" dirty="0">
                <a:solidFill>
                  <a:srgbClr val="212121"/>
                </a:solidFill>
                <a:latin typeface="Lucida Sans Unicode"/>
                <a:cs typeface="Lucida Sans Unicode"/>
              </a:rPr>
              <a:t>the</a:t>
            </a:r>
            <a:r>
              <a:rPr sz="2000" spc="-195" dirty="0">
                <a:solidFill>
                  <a:srgbClr val="212121"/>
                </a:solidFill>
                <a:latin typeface="Lucida Sans Unicode"/>
                <a:cs typeface="Lucida Sans Unicode"/>
              </a:rPr>
              <a:t> </a:t>
            </a:r>
            <a:r>
              <a:rPr sz="2000" spc="10" dirty="0">
                <a:solidFill>
                  <a:srgbClr val="212121"/>
                </a:solidFill>
                <a:latin typeface="Lucida Sans Unicode"/>
                <a:cs typeface="Lucida Sans Unicode"/>
              </a:rPr>
              <a:t>crown</a:t>
            </a:r>
            <a:r>
              <a:rPr sz="2000" spc="-190" dirty="0">
                <a:solidFill>
                  <a:srgbClr val="212121"/>
                </a:solidFill>
                <a:latin typeface="Lucida Sans Unicode"/>
                <a:cs typeface="Lucida Sans Unicode"/>
              </a:rPr>
              <a:t> </a:t>
            </a:r>
            <a:r>
              <a:rPr sz="2000" spc="-65" dirty="0">
                <a:solidFill>
                  <a:srgbClr val="212121"/>
                </a:solidFill>
                <a:latin typeface="Lucida Sans Unicode"/>
                <a:cs typeface="Lucida Sans Unicode"/>
              </a:rPr>
              <a:t>of</a:t>
            </a:r>
            <a:r>
              <a:rPr sz="2000" spc="-190" dirty="0">
                <a:solidFill>
                  <a:srgbClr val="212121"/>
                </a:solidFill>
                <a:latin typeface="Lucida Sans Unicode"/>
                <a:cs typeface="Lucida Sans Unicode"/>
              </a:rPr>
              <a:t> </a:t>
            </a:r>
            <a:r>
              <a:rPr sz="2000" spc="-65" dirty="0">
                <a:solidFill>
                  <a:srgbClr val="212121"/>
                </a:solidFill>
                <a:latin typeface="Lucida Sans Unicode"/>
                <a:cs typeface="Lucida Sans Unicode"/>
              </a:rPr>
              <a:t>life</a:t>
            </a:r>
            <a:r>
              <a:rPr sz="2000" spc="-195" dirty="0">
                <a:solidFill>
                  <a:srgbClr val="212121"/>
                </a:solidFill>
                <a:latin typeface="Lucida Sans Unicode"/>
                <a:cs typeface="Lucida Sans Unicode"/>
              </a:rPr>
              <a:t> </a:t>
            </a:r>
            <a:r>
              <a:rPr sz="2000" spc="-50" dirty="0">
                <a:solidFill>
                  <a:srgbClr val="212121"/>
                </a:solidFill>
                <a:latin typeface="Lucida Sans Unicode"/>
                <a:cs typeface="Lucida Sans Unicode"/>
              </a:rPr>
              <a:t>that  </a:t>
            </a:r>
            <a:r>
              <a:rPr sz="2000" spc="-20" dirty="0">
                <a:solidFill>
                  <a:srgbClr val="212121"/>
                </a:solidFill>
                <a:latin typeface="Lucida Sans Unicode"/>
                <a:cs typeface="Lucida Sans Unicode"/>
              </a:rPr>
              <a:t>the </a:t>
            </a:r>
            <a:r>
              <a:rPr sz="2000" spc="5" dirty="0">
                <a:solidFill>
                  <a:srgbClr val="212121"/>
                </a:solidFill>
                <a:latin typeface="Lucida Sans Unicode"/>
                <a:cs typeface="Lucida Sans Unicode"/>
              </a:rPr>
              <a:t>Lord </a:t>
            </a:r>
            <a:r>
              <a:rPr sz="2000" spc="-20" dirty="0">
                <a:solidFill>
                  <a:srgbClr val="212121"/>
                </a:solidFill>
                <a:latin typeface="Lucida Sans Unicode"/>
                <a:cs typeface="Lucida Sans Unicode"/>
              </a:rPr>
              <a:t>has  </a:t>
            </a:r>
            <a:r>
              <a:rPr sz="2000" spc="-35" dirty="0">
                <a:solidFill>
                  <a:srgbClr val="212121"/>
                </a:solidFill>
                <a:latin typeface="Lucida Sans Unicode"/>
                <a:cs typeface="Lucida Sans Unicode"/>
              </a:rPr>
              <a:t>promised </a:t>
            </a:r>
            <a:r>
              <a:rPr sz="2000" spc="-50" dirty="0">
                <a:solidFill>
                  <a:srgbClr val="212121"/>
                </a:solidFill>
                <a:latin typeface="Lucida Sans Unicode"/>
                <a:cs typeface="Lucida Sans Unicode"/>
              </a:rPr>
              <a:t>to </a:t>
            </a:r>
            <a:r>
              <a:rPr sz="2000" spc="-25" dirty="0">
                <a:solidFill>
                  <a:srgbClr val="212121"/>
                </a:solidFill>
                <a:latin typeface="Lucida Sans Unicode"/>
                <a:cs typeface="Lucida Sans Unicode"/>
              </a:rPr>
              <a:t>those  </a:t>
            </a:r>
            <a:r>
              <a:rPr sz="2000" spc="30" dirty="0">
                <a:solidFill>
                  <a:srgbClr val="212121"/>
                </a:solidFill>
                <a:latin typeface="Lucida Sans Unicode"/>
                <a:cs typeface="Lucida Sans Unicode"/>
              </a:rPr>
              <a:t>who </a:t>
            </a:r>
            <a:r>
              <a:rPr sz="2000" dirty="0">
                <a:solidFill>
                  <a:srgbClr val="212121"/>
                </a:solidFill>
                <a:latin typeface="Lucida Sans Unicode"/>
                <a:cs typeface="Lucida Sans Unicode"/>
              </a:rPr>
              <a:t>love</a:t>
            </a:r>
            <a:r>
              <a:rPr sz="2000" spc="-400" dirty="0">
                <a:solidFill>
                  <a:srgbClr val="212121"/>
                </a:solidFill>
                <a:latin typeface="Lucida Sans Unicode"/>
                <a:cs typeface="Lucida Sans Unicode"/>
              </a:rPr>
              <a:t> </a:t>
            </a:r>
            <a:r>
              <a:rPr sz="2000" spc="-70" dirty="0">
                <a:solidFill>
                  <a:srgbClr val="212121"/>
                </a:solidFill>
                <a:latin typeface="Lucida Sans Unicode"/>
                <a:cs typeface="Lucida Sans Unicode"/>
              </a:rPr>
              <a:t>Him.</a:t>
            </a:r>
            <a:endParaRPr sz="2000" dirty="0">
              <a:latin typeface="Lucida Sans Unicode"/>
              <a:cs typeface="Lucida Sans Unicode"/>
            </a:endParaRPr>
          </a:p>
          <a:p>
            <a:pPr marL="640080">
              <a:lnSpc>
                <a:spcPct val="100000"/>
              </a:lnSpc>
              <a:spcBef>
                <a:spcPts val="800"/>
              </a:spcBef>
            </a:pPr>
            <a:r>
              <a:rPr sz="1400" spc="120" dirty="0">
                <a:latin typeface="Trebuchet MS"/>
                <a:cs typeface="Trebuchet MS"/>
              </a:rPr>
              <a:t>JAMES</a:t>
            </a:r>
            <a:r>
              <a:rPr sz="1400" spc="-75" dirty="0">
                <a:latin typeface="Trebuchet MS"/>
                <a:cs typeface="Trebuchet MS"/>
              </a:rPr>
              <a:t> </a:t>
            </a:r>
            <a:r>
              <a:rPr sz="1400" spc="-140" dirty="0">
                <a:latin typeface="Trebuchet MS"/>
                <a:cs typeface="Trebuchet MS"/>
              </a:rPr>
              <a:t>1:12</a:t>
            </a:r>
            <a:endParaRPr sz="1400" dirty="0">
              <a:latin typeface="Trebuchet MS"/>
              <a:cs typeface="Trebuchet MS"/>
            </a:endParaRPr>
          </a:p>
        </p:txBody>
      </p:sp>
      <p:sp>
        <p:nvSpPr>
          <p:cNvPr id="72" name="object 72"/>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8</a:t>
            </a:fld>
            <a:endParaRPr spc="105" dirty="0"/>
          </a:p>
        </p:txBody>
      </p:sp>
      <p:sp>
        <p:nvSpPr>
          <p:cNvPr id="70" name="object 70"/>
          <p:cNvSpPr txBox="1"/>
          <p:nvPr/>
        </p:nvSpPr>
        <p:spPr>
          <a:xfrm>
            <a:off x="3943082" y="7389242"/>
            <a:ext cx="2993390" cy="968375"/>
          </a:xfrm>
          <a:prstGeom prst="rect">
            <a:avLst/>
          </a:prstGeom>
        </p:spPr>
        <p:txBody>
          <a:bodyPr vert="horz" wrap="square" lIns="0" tIns="12700" rIns="0" bIns="0" rtlCol="0">
            <a:spAutoFit/>
          </a:bodyPr>
          <a:lstStyle/>
          <a:p>
            <a:pPr marL="325755" marR="5080" indent="-313690" algn="r">
              <a:lnSpc>
                <a:spcPct val="114599"/>
              </a:lnSpc>
              <a:spcBef>
                <a:spcPts val="100"/>
              </a:spcBef>
            </a:pPr>
            <a:r>
              <a:rPr sz="1800" spc="50" dirty="0">
                <a:latin typeface="Trebuchet MS"/>
                <a:cs typeface="Trebuchet MS"/>
              </a:rPr>
              <a:t>Thank </a:t>
            </a:r>
            <a:r>
              <a:rPr sz="1800" spc="90" dirty="0">
                <a:latin typeface="Trebuchet MS"/>
                <a:cs typeface="Trebuchet MS"/>
              </a:rPr>
              <a:t>you</a:t>
            </a:r>
            <a:r>
              <a:rPr sz="1800" spc="-315" dirty="0">
                <a:latin typeface="Trebuchet MS"/>
                <a:cs typeface="Trebuchet MS"/>
              </a:rPr>
              <a:t> </a:t>
            </a:r>
            <a:r>
              <a:rPr sz="1800" spc="-15" dirty="0">
                <a:latin typeface="Trebuchet MS"/>
                <a:cs typeface="Trebuchet MS"/>
              </a:rPr>
              <a:t>for </a:t>
            </a:r>
            <a:r>
              <a:rPr sz="1800" spc="50" dirty="0">
                <a:latin typeface="Trebuchet MS"/>
                <a:cs typeface="Trebuchet MS"/>
              </a:rPr>
              <a:t>your</a:t>
            </a:r>
            <a:r>
              <a:rPr sz="1800" spc="-90" dirty="0">
                <a:latin typeface="Trebuchet MS"/>
                <a:cs typeface="Trebuchet MS"/>
              </a:rPr>
              <a:t> </a:t>
            </a:r>
            <a:r>
              <a:rPr sz="1800" spc="25" dirty="0">
                <a:latin typeface="Trebuchet MS"/>
                <a:cs typeface="Trebuchet MS"/>
              </a:rPr>
              <a:t>patience </a:t>
            </a:r>
            <a:r>
              <a:rPr sz="1800" spc="40" dirty="0">
                <a:latin typeface="Trebuchet MS"/>
                <a:cs typeface="Trebuchet MS"/>
              </a:rPr>
              <a:t> </a:t>
            </a:r>
            <a:r>
              <a:rPr sz="1800" spc="70" dirty="0">
                <a:latin typeface="Trebuchet MS"/>
                <a:cs typeface="Trebuchet MS"/>
              </a:rPr>
              <a:t>and</a:t>
            </a:r>
            <a:r>
              <a:rPr sz="1800" spc="-105" dirty="0">
                <a:latin typeface="Trebuchet MS"/>
                <a:cs typeface="Trebuchet MS"/>
              </a:rPr>
              <a:t> </a:t>
            </a:r>
            <a:r>
              <a:rPr sz="1800" spc="55" dirty="0">
                <a:latin typeface="Trebuchet MS"/>
                <a:cs typeface="Trebuchet MS"/>
              </a:rPr>
              <a:t>perseverance</a:t>
            </a:r>
            <a:r>
              <a:rPr sz="1800" spc="-105" dirty="0">
                <a:latin typeface="Trebuchet MS"/>
                <a:cs typeface="Trebuchet MS"/>
              </a:rPr>
              <a:t> </a:t>
            </a:r>
            <a:r>
              <a:rPr sz="1800" spc="45" dirty="0">
                <a:latin typeface="Trebuchet MS"/>
                <a:cs typeface="Trebuchet MS"/>
              </a:rPr>
              <a:t>during </a:t>
            </a:r>
            <a:r>
              <a:rPr sz="1800" spc="125" dirty="0">
                <a:latin typeface="Trebuchet MS"/>
                <a:cs typeface="Trebuchet MS"/>
              </a:rPr>
              <a:t> </a:t>
            </a:r>
            <a:r>
              <a:rPr sz="1800" spc="50" dirty="0">
                <a:latin typeface="Trebuchet MS"/>
                <a:cs typeface="Trebuchet MS"/>
              </a:rPr>
              <a:t>these </a:t>
            </a:r>
            <a:r>
              <a:rPr sz="1800" spc="10" dirty="0">
                <a:latin typeface="Trebuchet MS"/>
                <a:cs typeface="Trebuchet MS"/>
              </a:rPr>
              <a:t>uncertain</a:t>
            </a:r>
            <a:r>
              <a:rPr sz="1800" spc="-275" dirty="0">
                <a:latin typeface="Trebuchet MS"/>
                <a:cs typeface="Trebuchet MS"/>
              </a:rPr>
              <a:t> </a:t>
            </a:r>
            <a:r>
              <a:rPr sz="1800" spc="-30" dirty="0">
                <a:latin typeface="Trebuchet MS"/>
                <a:cs typeface="Trebuchet MS"/>
              </a:rPr>
              <a:t>times.</a:t>
            </a:r>
            <a:endParaRPr sz="1800" dirty="0">
              <a:latin typeface="Trebuchet MS"/>
              <a:cs typeface="Trebuchet MS"/>
            </a:endParaRPr>
          </a:p>
        </p:txBody>
      </p:sp>
      <p:sp>
        <p:nvSpPr>
          <p:cNvPr id="71" name="object 71"/>
          <p:cNvSpPr txBox="1"/>
          <p:nvPr/>
        </p:nvSpPr>
        <p:spPr>
          <a:xfrm>
            <a:off x="7321168" y="2975117"/>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 name="object 3">
            <a:extLst>
              <a:ext uri="{FF2B5EF4-FFF2-40B4-BE49-F238E27FC236}">
                <a16:creationId xmlns:a16="http://schemas.microsoft.com/office/drawing/2014/main" id="{7852370F-2F82-478B-8AAE-CD1777127A6C}"/>
              </a:ext>
            </a:extLst>
          </p:cNvPr>
          <p:cNvSpPr/>
          <p:nvPr/>
        </p:nvSpPr>
        <p:spPr>
          <a:xfrm>
            <a:off x="0" y="2490014"/>
            <a:ext cx="7467600" cy="4285131"/>
          </a:xfrm>
          <a:custGeom>
            <a:avLst/>
            <a:gdLst/>
            <a:ahLst/>
            <a:cxnLst/>
            <a:rect l="l" t="t" r="r" b="b"/>
            <a:pathLst>
              <a:path w="1285875" h="1377315">
                <a:moveTo>
                  <a:pt x="0" y="0"/>
                </a:moveTo>
                <a:lnTo>
                  <a:pt x="1285875" y="0"/>
                </a:lnTo>
                <a:lnTo>
                  <a:pt x="1285875" y="1376953"/>
                </a:lnTo>
                <a:lnTo>
                  <a:pt x="0" y="1376953"/>
                </a:lnTo>
                <a:lnTo>
                  <a:pt x="0" y="0"/>
                </a:lnTo>
                <a:close/>
              </a:path>
            </a:pathLst>
          </a:custGeom>
          <a:solidFill>
            <a:schemeClr val="bg1">
              <a:lumMod val="95000"/>
            </a:schemeClr>
          </a:solidFill>
        </p:spPr>
        <p:txBody>
          <a:bodyPr wrap="square" lIns="0" tIns="0" rIns="0" bIns="0" rtlCol="0"/>
          <a:lstStyle/>
          <a:p>
            <a:endParaRPr dirty="0"/>
          </a:p>
        </p:txBody>
      </p:sp>
      <p:sp>
        <p:nvSpPr>
          <p:cNvPr id="3" name="object 3"/>
          <p:cNvSpPr/>
          <p:nvPr/>
        </p:nvSpPr>
        <p:spPr>
          <a:xfrm>
            <a:off x="370814" y="0"/>
            <a:ext cx="1285875" cy="1377315"/>
          </a:xfrm>
          <a:custGeom>
            <a:avLst/>
            <a:gdLst/>
            <a:ahLst/>
            <a:cxnLst/>
            <a:rect l="l" t="t" r="r" b="b"/>
            <a:pathLst>
              <a:path w="1285875" h="1377315">
                <a:moveTo>
                  <a:pt x="0" y="0"/>
                </a:moveTo>
                <a:lnTo>
                  <a:pt x="1285875" y="0"/>
                </a:lnTo>
                <a:lnTo>
                  <a:pt x="1285875" y="1376953"/>
                </a:lnTo>
                <a:lnTo>
                  <a:pt x="0" y="1376953"/>
                </a:lnTo>
                <a:lnTo>
                  <a:pt x="0" y="0"/>
                </a:lnTo>
                <a:close/>
              </a:path>
            </a:pathLst>
          </a:custGeom>
          <a:solidFill>
            <a:srgbClr val="FFD058"/>
          </a:solidFill>
        </p:spPr>
        <p:txBody>
          <a:bodyPr wrap="square" lIns="0" tIns="0" rIns="0" bIns="0" rtlCol="0"/>
          <a:lstStyle/>
          <a:p>
            <a:endParaRPr dirty="0"/>
          </a:p>
        </p:txBody>
      </p:sp>
      <p:sp>
        <p:nvSpPr>
          <p:cNvPr id="4" name="object 4"/>
          <p:cNvSpPr/>
          <p:nvPr/>
        </p:nvSpPr>
        <p:spPr>
          <a:xfrm>
            <a:off x="722914" y="400134"/>
            <a:ext cx="131445" cy="131445"/>
          </a:xfrm>
          <a:custGeom>
            <a:avLst/>
            <a:gdLst/>
            <a:ahLst/>
            <a:cxnLst/>
            <a:rect l="l" t="t" r="r" b="b"/>
            <a:pathLst>
              <a:path w="131444" h="131445">
                <a:moveTo>
                  <a:pt x="131164" y="131174"/>
                </a:moveTo>
                <a:lnTo>
                  <a:pt x="14137" y="102176"/>
                </a:lnTo>
                <a:lnTo>
                  <a:pt x="0" y="0"/>
                </a:lnTo>
                <a:lnTo>
                  <a:pt x="102178" y="14139"/>
                </a:lnTo>
                <a:lnTo>
                  <a:pt x="131164" y="131174"/>
                </a:lnTo>
                <a:close/>
              </a:path>
            </a:pathLst>
          </a:custGeom>
          <a:solidFill>
            <a:srgbClr val="FFFFFF"/>
          </a:solidFill>
        </p:spPr>
        <p:txBody>
          <a:bodyPr wrap="square" lIns="0" tIns="0" rIns="0" bIns="0" rtlCol="0"/>
          <a:lstStyle/>
          <a:p>
            <a:endParaRPr dirty="0"/>
          </a:p>
        </p:txBody>
      </p:sp>
      <p:sp>
        <p:nvSpPr>
          <p:cNvPr id="5" name="object 5"/>
          <p:cNvSpPr/>
          <p:nvPr/>
        </p:nvSpPr>
        <p:spPr>
          <a:xfrm>
            <a:off x="715007" y="856223"/>
            <a:ext cx="131445" cy="131445"/>
          </a:xfrm>
          <a:custGeom>
            <a:avLst/>
            <a:gdLst/>
            <a:ahLst/>
            <a:cxnLst/>
            <a:rect l="l" t="t" r="r" b="b"/>
            <a:pathLst>
              <a:path w="131444" h="131444">
                <a:moveTo>
                  <a:pt x="0" y="131176"/>
                </a:moveTo>
                <a:lnTo>
                  <a:pt x="14155" y="28987"/>
                </a:lnTo>
                <a:lnTo>
                  <a:pt x="131184" y="0"/>
                </a:lnTo>
                <a:lnTo>
                  <a:pt x="102186" y="117018"/>
                </a:lnTo>
                <a:lnTo>
                  <a:pt x="0" y="131176"/>
                </a:lnTo>
                <a:close/>
              </a:path>
            </a:pathLst>
          </a:custGeom>
          <a:solidFill>
            <a:srgbClr val="FFFFFF"/>
          </a:solidFill>
        </p:spPr>
        <p:txBody>
          <a:bodyPr wrap="square" lIns="0" tIns="0" rIns="0" bIns="0" rtlCol="0"/>
          <a:lstStyle/>
          <a:p>
            <a:endParaRPr dirty="0"/>
          </a:p>
        </p:txBody>
      </p:sp>
      <p:sp>
        <p:nvSpPr>
          <p:cNvPr id="6" name="object 6"/>
          <p:cNvSpPr/>
          <p:nvPr/>
        </p:nvSpPr>
        <p:spPr>
          <a:xfrm>
            <a:off x="1171110" y="864110"/>
            <a:ext cx="131445" cy="131445"/>
          </a:xfrm>
          <a:custGeom>
            <a:avLst/>
            <a:gdLst/>
            <a:ahLst/>
            <a:cxnLst/>
            <a:rect l="l" t="t" r="r" b="b"/>
            <a:pathLst>
              <a:path w="131444" h="131444">
                <a:moveTo>
                  <a:pt x="131174" y="131174"/>
                </a:moveTo>
                <a:lnTo>
                  <a:pt x="28987" y="117016"/>
                </a:lnTo>
                <a:lnTo>
                  <a:pt x="0" y="0"/>
                </a:lnTo>
                <a:lnTo>
                  <a:pt x="117018" y="28987"/>
                </a:lnTo>
                <a:lnTo>
                  <a:pt x="131174" y="131174"/>
                </a:lnTo>
                <a:close/>
              </a:path>
            </a:pathLst>
          </a:custGeom>
          <a:solidFill>
            <a:srgbClr val="FFFFFF"/>
          </a:solidFill>
        </p:spPr>
        <p:txBody>
          <a:bodyPr wrap="square" lIns="0" tIns="0" rIns="0" bIns="0" rtlCol="0"/>
          <a:lstStyle/>
          <a:p>
            <a:endParaRPr dirty="0"/>
          </a:p>
        </p:txBody>
      </p:sp>
      <p:sp>
        <p:nvSpPr>
          <p:cNvPr id="7" name="object 7"/>
          <p:cNvSpPr/>
          <p:nvPr/>
        </p:nvSpPr>
        <p:spPr>
          <a:xfrm>
            <a:off x="1178997" y="408015"/>
            <a:ext cx="131445" cy="131445"/>
          </a:xfrm>
          <a:custGeom>
            <a:avLst/>
            <a:gdLst/>
            <a:ahLst/>
            <a:cxnLst/>
            <a:rect l="l" t="t" r="r" b="b"/>
            <a:pathLst>
              <a:path w="131444" h="131445">
                <a:moveTo>
                  <a:pt x="0" y="131176"/>
                </a:moveTo>
                <a:lnTo>
                  <a:pt x="28989" y="14157"/>
                </a:lnTo>
                <a:lnTo>
                  <a:pt x="131176" y="0"/>
                </a:lnTo>
                <a:lnTo>
                  <a:pt x="117018" y="102188"/>
                </a:lnTo>
                <a:lnTo>
                  <a:pt x="0" y="131176"/>
                </a:lnTo>
                <a:close/>
              </a:path>
            </a:pathLst>
          </a:custGeom>
          <a:solidFill>
            <a:srgbClr val="FFFFFF"/>
          </a:solidFill>
        </p:spPr>
        <p:txBody>
          <a:bodyPr wrap="square" lIns="0" tIns="0" rIns="0" bIns="0" rtlCol="0"/>
          <a:lstStyle/>
          <a:p>
            <a:endParaRPr dirty="0"/>
          </a:p>
        </p:txBody>
      </p:sp>
      <p:sp>
        <p:nvSpPr>
          <p:cNvPr id="8" name="object 8"/>
          <p:cNvSpPr/>
          <p:nvPr/>
        </p:nvSpPr>
        <p:spPr>
          <a:xfrm>
            <a:off x="983966" y="487931"/>
            <a:ext cx="63500" cy="93980"/>
          </a:xfrm>
          <a:custGeom>
            <a:avLst/>
            <a:gdLst/>
            <a:ahLst/>
            <a:cxnLst/>
            <a:rect l="l" t="t" r="r" b="b"/>
            <a:pathLst>
              <a:path w="63500" h="93979">
                <a:moveTo>
                  <a:pt x="31445" y="93713"/>
                </a:moveTo>
                <a:lnTo>
                  <a:pt x="0" y="41551"/>
                </a:lnTo>
                <a:lnTo>
                  <a:pt x="31445" y="0"/>
                </a:lnTo>
                <a:lnTo>
                  <a:pt x="62893" y="41551"/>
                </a:lnTo>
                <a:lnTo>
                  <a:pt x="31445" y="93713"/>
                </a:lnTo>
                <a:close/>
              </a:path>
            </a:pathLst>
          </a:custGeom>
          <a:solidFill>
            <a:srgbClr val="FFFFFF"/>
          </a:solidFill>
        </p:spPr>
        <p:txBody>
          <a:bodyPr wrap="square" lIns="0" tIns="0" rIns="0" bIns="0" rtlCol="0"/>
          <a:lstStyle/>
          <a:p>
            <a:endParaRPr dirty="0"/>
          </a:p>
        </p:txBody>
      </p:sp>
      <p:sp>
        <p:nvSpPr>
          <p:cNvPr id="9" name="object 9"/>
          <p:cNvSpPr/>
          <p:nvPr/>
        </p:nvSpPr>
        <p:spPr>
          <a:xfrm>
            <a:off x="802810" y="663440"/>
            <a:ext cx="93980" cy="63500"/>
          </a:xfrm>
          <a:custGeom>
            <a:avLst/>
            <a:gdLst/>
            <a:ahLst/>
            <a:cxnLst/>
            <a:rect l="l" t="t" r="r" b="b"/>
            <a:pathLst>
              <a:path w="93980" h="63500">
                <a:moveTo>
                  <a:pt x="41555" y="62895"/>
                </a:moveTo>
                <a:lnTo>
                  <a:pt x="0" y="31447"/>
                </a:lnTo>
                <a:lnTo>
                  <a:pt x="41555" y="0"/>
                </a:lnTo>
                <a:lnTo>
                  <a:pt x="93717" y="31451"/>
                </a:lnTo>
                <a:lnTo>
                  <a:pt x="41555" y="62895"/>
                </a:lnTo>
                <a:close/>
              </a:path>
            </a:pathLst>
          </a:custGeom>
          <a:solidFill>
            <a:srgbClr val="FFFFFF"/>
          </a:solidFill>
        </p:spPr>
        <p:txBody>
          <a:bodyPr wrap="square" lIns="0" tIns="0" rIns="0" bIns="0" rtlCol="0"/>
          <a:lstStyle/>
          <a:p>
            <a:endParaRPr dirty="0"/>
          </a:p>
        </p:txBody>
      </p:sp>
      <p:sp>
        <p:nvSpPr>
          <p:cNvPr id="10" name="object 10"/>
          <p:cNvSpPr/>
          <p:nvPr/>
        </p:nvSpPr>
        <p:spPr>
          <a:xfrm>
            <a:off x="978330" y="813785"/>
            <a:ext cx="63500" cy="93980"/>
          </a:xfrm>
          <a:custGeom>
            <a:avLst/>
            <a:gdLst/>
            <a:ahLst/>
            <a:cxnLst/>
            <a:rect l="l" t="t" r="r" b="b"/>
            <a:pathLst>
              <a:path w="63500" h="93980">
                <a:moveTo>
                  <a:pt x="31435" y="93707"/>
                </a:moveTo>
                <a:lnTo>
                  <a:pt x="0" y="52150"/>
                </a:lnTo>
                <a:lnTo>
                  <a:pt x="31447" y="0"/>
                </a:lnTo>
                <a:lnTo>
                  <a:pt x="62893" y="52150"/>
                </a:lnTo>
                <a:lnTo>
                  <a:pt x="31435" y="93707"/>
                </a:lnTo>
                <a:close/>
              </a:path>
            </a:pathLst>
          </a:custGeom>
          <a:solidFill>
            <a:srgbClr val="FFFFFF"/>
          </a:solidFill>
        </p:spPr>
        <p:txBody>
          <a:bodyPr wrap="square" lIns="0" tIns="0" rIns="0" bIns="0" rtlCol="0"/>
          <a:lstStyle/>
          <a:p>
            <a:endParaRPr dirty="0"/>
          </a:p>
        </p:txBody>
      </p:sp>
      <p:sp>
        <p:nvSpPr>
          <p:cNvPr id="11" name="object 11"/>
          <p:cNvSpPr/>
          <p:nvPr/>
        </p:nvSpPr>
        <p:spPr>
          <a:xfrm>
            <a:off x="1128662" y="669083"/>
            <a:ext cx="93980" cy="63500"/>
          </a:xfrm>
          <a:custGeom>
            <a:avLst/>
            <a:gdLst/>
            <a:ahLst/>
            <a:cxnLst/>
            <a:rect l="l" t="t" r="r" b="b"/>
            <a:pathLst>
              <a:path w="93980" h="63500">
                <a:moveTo>
                  <a:pt x="52154" y="62887"/>
                </a:moveTo>
                <a:lnTo>
                  <a:pt x="0" y="31445"/>
                </a:lnTo>
                <a:lnTo>
                  <a:pt x="52154" y="0"/>
                </a:lnTo>
                <a:lnTo>
                  <a:pt x="93719" y="31445"/>
                </a:lnTo>
                <a:lnTo>
                  <a:pt x="52154" y="62887"/>
                </a:lnTo>
                <a:close/>
              </a:path>
            </a:pathLst>
          </a:custGeom>
          <a:solidFill>
            <a:srgbClr val="FFFFFF"/>
          </a:solidFill>
        </p:spPr>
        <p:txBody>
          <a:bodyPr wrap="square" lIns="0" tIns="0" rIns="0" bIns="0" rtlCol="0"/>
          <a:lstStyle/>
          <a:p>
            <a:endParaRPr dirty="0"/>
          </a:p>
        </p:txBody>
      </p:sp>
      <p:sp>
        <p:nvSpPr>
          <p:cNvPr id="12" name="object 12"/>
          <p:cNvSpPr/>
          <p:nvPr/>
        </p:nvSpPr>
        <p:spPr>
          <a:xfrm>
            <a:off x="627682" y="764351"/>
            <a:ext cx="171450" cy="114935"/>
          </a:xfrm>
          <a:custGeom>
            <a:avLst/>
            <a:gdLst/>
            <a:ahLst/>
            <a:cxnLst/>
            <a:rect l="l" t="t" r="r" b="b"/>
            <a:pathLst>
              <a:path w="171450" h="114934">
                <a:moveTo>
                  <a:pt x="99956" y="114756"/>
                </a:moveTo>
                <a:lnTo>
                  <a:pt x="0" y="89289"/>
                </a:lnTo>
                <a:lnTo>
                  <a:pt x="51664" y="0"/>
                </a:lnTo>
                <a:lnTo>
                  <a:pt x="170987" y="17342"/>
                </a:lnTo>
                <a:lnTo>
                  <a:pt x="99956" y="114756"/>
                </a:lnTo>
                <a:close/>
              </a:path>
            </a:pathLst>
          </a:custGeom>
          <a:solidFill>
            <a:srgbClr val="FFFFFF"/>
          </a:solidFill>
        </p:spPr>
        <p:txBody>
          <a:bodyPr wrap="square" lIns="0" tIns="0" rIns="0" bIns="0" rtlCol="0"/>
          <a:lstStyle/>
          <a:p>
            <a:endParaRPr dirty="0"/>
          </a:p>
        </p:txBody>
      </p:sp>
      <p:sp>
        <p:nvSpPr>
          <p:cNvPr id="13" name="object 13"/>
          <p:cNvSpPr/>
          <p:nvPr/>
        </p:nvSpPr>
        <p:spPr>
          <a:xfrm>
            <a:off x="1079228" y="911633"/>
            <a:ext cx="114935" cy="171450"/>
          </a:xfrm>
          <a:custGeom>
            <a:avLst/>
            <a:gdLst/>
            <a:ahLst/>
            <a:cxnLst/>
            <a:rect l="l" t="t" r="r" b="b"/>
            <a:pathLst>
              <a:path w="114934" h="171450">
                <a:moveTo>
                  <a:pt x="89287" y="170995"/>
                </a:moveTo>
                <a:lnTo>
                  <a:pt x="0" y="119308"/>
                </a:lnTo>
                <a:lnTo>
                  <a:pt x="17334" y="0"/>
                </a:lnTo>
                <a:lnTo>
                  <a:pt x="114758" y="71030"/>
                </a:lnTo>
                <a:lnTo>
                  <a:pt x="89287" y="170995"/>
                </a:lnTo>
                <a:close/>
              </a:path>
            </a:pathLst>
          </a:custGeom>
          <a:solidFill>
            <a:srgbClr val="FFFFFF"/>
          </a:solidFill>
        </p:spPr>
        <p:txBody>
          <a:bodyPr wrap="square" lIns="0" tIns="0" rIns="0" bIns="0" rtlCol="0"/>
          <a:lstStyle/>
          <a:p>
            <a:endParaRPr dirty="0"/>
          </a:p>
        </p:txBody>
      </p:sp>
      <p:sp>
        <p:nvSpPr>
          <p:cNvPr id="14" name="object 14"/>
          <p:cNvSpPr/>
          <p:nvPr/>
        </p:nvSpPr>
        <p:spPr>
          <a:xfrm>
            <a:off x="1226521" y="516314"/>
            <a:ext cx="171450" cy="114935"/>
          </a:xfrm>
          <a:custGeom>
            <a:avLst/>
            <a:gdLst/>
            <a:ahLst/>
            <a:cxnLst/>
            <a:rect l="l" t="t" r="r" b="b"/>
            <a:pathLst>
              <a:path w="171450" h="114934">
                <a:moveTo>
                  <a:pt x="119302" y="114746"/>
                </a:moveTo>
                <a:lnTo>
                  <a:pt x="0" y="97420"/>
                </a:lnTo>
                <a:lnTo>
                  <a:pt x="71020" y="0"/>
                </a:lnTo>
                <a:lnTo>
                  <a:pt x="170987" y="25465"/>
                </a:lnTo>
                <a:lnTo>
                  <a:pt x="119302" y="114746"/>
                </a:lnTo>
                <a:close/>
              </a:path>
            </a:pathLst>
          </a:custGeom>
          <a:solidFill>
            <a:srgbClr val="FFFFFF"/>
          </a:solidFill>
        </p:spPr>
        <p:txBody>
          <a:bodyPr wrap="square" lIns="0" tIns="0" rIns="0" bIns="0" rtlCol="0"/>
          <a:lstStyle/>
          <a:p>
            <a:endParaRPr dirty="0"/>
          </a:p>
        </p:txBody>
      </p:sp>
      <p:sp>
        <p:nvSpPr>
          <p:cNvPr id="15" name="object 15"/>
          <p:cNvSpPr/>
          <p:nvPr/>
        </p:nvSpPr>
        <p:spPr>
          <a:xfrm>
            <a:off x="831195" y="312799"/>
            <a:ext cx="114935" cy="171450"/>
          </a:xfrm>
          <a:custGeom>
            <a:avLst/>
            <a:gdLst/>
            <a:ahLst/>
            <a:cxnLst/>
            <a:rect l="l" t="t" r="r" b="b"/>
            <a:pathLst>
              <a:path w="114934" h="171450">
                <a:moveTo>
                  <a:pt x="97422" y="170981"/>
                </a:moveTo>
                <a:lnTo>
                  <a:pt x="0" y="99970"/>
                </a:lnTo>
                <a:lnTo>
                  <a:pt x="25457" y="0"/>
                </a:lnTo>
                <a:lnTo>
                  <a:pt x="114744" y="51680"/>
                </a:lnTo>
                <a:lnTo>
                  <a:pt x="97422" y="170981"/>
                </a:lnTo>
                <a:close/>
              </a:path>
            </a:pathLst>
          </a:custGeom>
          <a:solidFill>
            <a:srgbClr val="FFFFFF"/>
          </a:solidFill>
        </p:spPr>
        <p:txBody>
          <a:bodyPr wrap="square" lIns="0" tIns="0" rIns="0" bIns="0" rtlCol="0"/>
          <a:lstStyle/>
          <a:p>
            <a:endParaRPr dirty="0"/>
          </a:p>
        </p:txBody>
      </p:sp>
      <p:sp>
        <p:nvSpPr>
          <p:cNvPr id="16" name="object 16"/>
          <p:cNvSpPr/>
          <p:nvPr/>
        </p:nvSpPr>
        <p:spPr>
          <a:xfrm>
            <a:off x="819394" y="602477"/>
            <a:ext cx="86995" cy="58419"/>
          </a:xfrm>
          <a:custGeom>
            <a:avLst/>
            <a:gdLst/>
            <a:ahLst/>
            <a:cxnLst/>
            <a:rect l="l" t="t" r="r" b="b"/>
            <a:pathLst>
              <a:path w="86994" h="58420">
                <a:moveTo>
                  <a:pt x="26609" y="58245"/>
                </a:moveTo>
                <a:lnTo>
                  <a:pt x="0" y="13441"/>
                </a:lnTo>
                <a:lnTo>
                  <a:pt x="50346" y="0"/>
                </a:lnTo>
                <a:lnTo>
                  <a:pt x="86784" y="48812"/>
                </a:lnTo>
                <a:lnTo>
                  <a:pt x="26609" y="58245"/>
                </a:lnTo>
                <a:close/>
              </a:path>
            </a:pathLst>
          </a:custGeom>
          <a:solidFill>
            <a:srgbClr val="FFFFFF"/>
          </a:solidFill>
        </p:spPr>
        <p:txBody>
          <a:bodyPr wrap="square" lIns="0" tIns="0" rIns="0" bIns="0" rtlCol="0"/>
          <a:lstStyle/>
          <a:p>
            <a:endParaRPr dirty="0"/>
          </a:p>
        </p:txBody>
      </p:sp>
      <p:sp>
        <p:nvSpPr>
          <p:cNvPr id="17" name="object 17"/>
          <p:cNvSpPr/>
          <p:nvPr/>
        </p:nvSpPr>
        <p:spPr>
          <a:xfrm>
            <a:off x="917356" y="804134"/>
            <a:ext cx="58419" cy="86995"/>
          </a:xfrm>
          <a:custGeom>
            <a:avLst/>
            <a:gdLst/>
            <a:ahLst/>
            <a:cxnLst/>
            <a:rect l="l" t="t" r="r" b="b"/>
            <a:pathLst>
              <a:path w="58419" h="86994">
                <a:moveTo>
                  <a:pt x="13439" y="86782"/>
                </a:moveTo>
                <a:lnTo>
                  <a:pt x="0" y="36428"/>
                </a:lnTo>
                <a:lnTo>
                  <a:pt x="48820" y="0"/>
                </a:lnTo>
                <a:lnTo>
                  <a:pt x="58243" y="60175"/>
                </a:lnTo>
                <a:lnTo>
                  <a:pt x="13439" y="86782"/>
                </a:lnTo>
                <a:close/>
              </a:path>
            </a:pathLst>
          </a:custGeom>
          <a:solidFill>
            <a:srgbClr val="FFFFFF"/>
          </a:solidFill>
        </p:spPr>
        <p:txBody>
          <a:bodyPr wrap="square" lIns="0" tIns="0" rIns="0" bIns="0" rtlCol="0"/>
          <a:lstStyle/>
          <a:p>
            <a:endParaRPr dirty="0"/>
          </a:p>
        </p:txBody>
      </p:sp>
      <p:sp>
        <p:nvSpPr>
          <p:cNvPr id="18" name="object 18"/>
          <p:cNvSpPr/>
          <p:nvPr/>
        </p:nvSpPr>
        <p:spPr>
          <a:xfrm>
            <a:off x="1119011" y="734699"/>
            <a:ext cx="86995" cy="58419"/>
          </a:xfrm>
          <a:custGeom>
            <a:avLst/>
            <a:gdLst/>
            <a:ahLst/>
            <a:cxnLst/>
            <a:rect l="l" t="t" r="r" b="b"/>
            <a:pathLst>
              <a:path w="86994" h="58420">
                <a:moveTo>
                  <a:pt x="36428" y="58245"/>
                </a:moveTo>
                <a:lnTo>
                  <a:pt x="0" y="9435"/>
                </a:lnTo>
                <a:lnTo>
                  <a:pt x="60173" y="0"/>
                </a:lnTo>
                <a:lnTo>
                  <a:pt x="86772" y="44815"/>
                </a:lnTo>
                <a:lnTo>
                  <a:pt x="36428" y="58245"/>
                </a:lnTo>
                <a:close/>
              </a:path>
            </a:pathLst>
          </a:custGeom>
          <a:solidFill>
            <a:srgbClr val="FFFFFF"/>
          </a:solidFill>
        </p:spPr>
        <p:txBody>
          <a:bodyPr wrap="square" lIns="0" tIns="0" rIns="0" bIns="0" rtlCol="0"/>
          <a:lstStyle/>
          <a:p>
            <a:endParaRPr dirty="0"/>
          </a:p>
        </p:txBody>
      </p:sp>
      <p:sp>
        <p:nvSpPr>
          <p:cNvPr id="19" name="object 19"/>
          <p:cNvSpPr/>
          <p:nvPr/>
        </p:nvSpPr>
        <p:spPr>
          <a:xfrm>
            <a:off x="1049578" y="504511"/>
            <a:ext cx="58419" cy="86995"/>
          </a:xfrm>
          <a:custGeom>
            <a:avLst/>
            <a:gdLst/>
            <a:ahLst/>
            <a:cxnLst/>
            <a:rect l="l" t="t" r="r" b="b"/>
            <a:pathLst>
              <a:path w="58419" h="86995">
                <a:moveTo>
                  <a:pt x="9433" y="86784"/>
                </a:moveTo>
                <a:lnTo>
                  <a:pt x="0" y="26621"/>
                </a:lnTo>
                <a:lnTo>
                  <a:pt x="44817" y="0"/>
                </a:lnTo>
                <a:lnTo>
                  <a:pt x="58243" y="50356"/>
                </a:lnTo>
                <a:lnTo>
                  <a:pt x="9433" y="86784"/>
                </a:lnTo>
                <a:close/>
              </a:path>
            </a:pathLst>
          </a:custGeom>
          <a:solidFill>
            <a:srgbClr val="FFFFFF"/>
          </a:solidFill>
        </p:spPr>
        <p:txBody>
          <a:bodyPr wrap="square" lIns="0" tIns="0" rIns="0" bIns="0" rtlCol="0"/>
          <a:lstStyle/>
          <a:p>
            <a:endParaRPr dirty="0"/>
          </a:p>
        </p:txBody>
      </p:sp>
      <p:sp>
        <p:nvSpPr>
          <p:cNvPr id="20" name="object 20"/>
          <p:cNvSpPr/>
          <p:nvPr/>
        </p:nvSpPr>
        <p:spPr>
          <a:xfrm>
            <a:off x="939129" y="622239"/>
            <a:ext cx="33655" cy="33655"/>
          </a:xfrm>
          <a:custGeom>
            <a:avLst/>
            <a:gdLst/>
            <a:ahLst/>
            <a:cxnLst/>
            <a:rect l="l" t="t" r="r" b="b"/>
            <a:pathLst>
              <a:path w="33655" h="33654">
                <a:moveTo>
                  <a:pt x="33264" y="33266"/>
                </a:moveTo>
                <a:lnTo>
                  <a:pt x="3582" y="25915"/>
                </a:lnTo>
                <a:lnTo>
                  <a:pt x="0" y="0"/>
                </a:lnTo>
                <a:lnTo>
                  <a:pt x="25917" y="3590"/>
                </a:lnTo>
                <a:lnTo>
                  <a:pt x="33264" y="33266"/>
                </a:lnTo>
                <a:close/>
              </a:path>
            </a:pathLst>
          </a:custGeom>
          <a:solidFill>
            <a:srgbClr val="FFFFFF"/>
          </a:solidFill>
        </p:spPr>
        <p:txBody>
          <a:bodyPr wrap="square" lIns="0" tIns="0" rIns="0" bIns="0" rtlCol="0"/>
          <a:lstStyle/>
          <a:p>
            <a:endParaRPr dirty="0"/>
          </a:p>
        </p:txBody>
      </p:sp>
      <p:sp>
        <p:nvSpPr>
          <p:cNvPr id="21" name="object 21"/>
          <p:cNvSpPr/>
          <p:nvPr/>
        </p:nvSpPr>
        <p:spPr>
          <a:xfrm>
            <a:off x="937116" y="737918"/>
            <a:ext cx="33655" cy="33655"/>
          </a:xfrm>
          <a:custGeom>
            <a:avLst/>
            <a:gdLst/>
            <a:ahLst/>
            <a:cxnLst/>
            <a:rect l="l" t="t" r="r" b="b"/>
            <a:pathLst>
              <a:path w="33655" h="33654">
                <a:moveTo>
                  <a:pt x="0" y="33264"/>
                </a:moveTo>
                <a:lnTo>
                  <a:pt x="3592" y="7346"/>
                </a:lnTo>
                <a:lnTo>
                  <a:pt x="33274" y="0"/>
                </a:lnTo>
                <a:lnTo>
                  <a:pt x="25927" y="29669"/>
                </a:lnTo>
                <a:lnTo>
                  <a:pt x="0" y="33264"/>
                </a:lnTo>
                <a:close/>
              </a:path>
            </a:pathLst>
          </a:custGeom>
          <a:solidFill>
            <a:srgbClr val="FFFFFF"/>
          </a:solidFill>
        </p:spPr>
        <p:txBody>
          <a:bodyPr wrap="square" lIns="0" tIns="0" rIns="0" bIns="0" rtlCol="0"/>
          <a:lstStyle/>
          <a:p>
            <a:endParaRPr dirty="0"/>
          </a:p>
        </p:txBody>
      </p:sp>
      <p:sp>
        <p:nvSpPr>
          <p:cNvPr id="22" name="object 22"/>
          <p:cNvSpPr/>
          <p:nvPr/>
        </p:nvSpPr>
        <p:spPr>
          <a:xfrm>
            <a:off x="1052797" y="739910"/>
            <a:ext cx="33655" cy="33655"/>
          </a:xfrm>
          <a:custGeom>
            <a:avLst/>
            <a:gdLst/>
            <a:ahLst/>
            <a:cxnLst/>
            <a:rect l="l" t="t" r="r" b="b"/>
            <a:pathLst>
              <a:path w="33655" h="33654">
                <a:moveTo>
                  <a:pt x="33264" y="33274"/>
                </a:moveTo>
                <a:lnTo>
                  <a:pt x="7344" y="29681"/>
                </a:lnTo>
                <a:lnTo>
                  <a:pt x="0" y="0"/>
                </a:lnTo>
                <a:lnTo>
                  <a:pt x="29681" y="7348"/>
                </a:lnTo>
                <a:lnTo>
                  <a:pt x="33264" y="33274"/>
                </a:lnTo>
                <a:close/>
              </a:path>
            </a:pathLst>
          </a:custGeom>
          <a:solidFill>
            <a:srgbClr val="FFFFFF"/>
          </a:solidFill>
        </p:spPr>
        <p:txBody>
          <a:bodyPr wrap="square" lIns="0" tIns="0" rIns="0" bIns="0" rtlCol="0"/>
          <a:lstStyle/>
          <a:p>
            <a:endParaRPr dirty="0"/>
          </a:p>
        </p:txBody>
      </p:sp>
      <p:sp>
        <p:nvSpPr>
          <p:cNvPr id="23" name="object 23"/>
          <p:cNvSpPr/>
          <p:nvPr/>
        </p:nvSpPr>
        <p:spPr>
          <a:xfrm>
            <a:off x="1054801" y="624242"/>
            <a:ext cx="33655" cy="33655"/>
          </a:xfrm>
          <a:custGeom>
            <a:avLst/>
            <a:gdLst/>
            <a:ahLst/>
            <a:cxnLst/>
            <a:rect l="l" t="t" r="r" b="b"/>
            <a:pathLst>
              <a:path w="33655" h="33654">
                <a:moveTo>
                  <a:pt x="0" y="33268"/>
                </a:moveTo>
                <a:lnTo>
                  <a:pt x="7342" y="3590"/>
                </a:lnTo>
                <a:lnTo>
                  <a:pt x="33260" y="0"/>
                </a:lnTo>
                <a:lnTo>
                  <a:pt x="29671" y="25915"/>
                </a:lnTo>
                <a:lnTo>
                  <a:pt x="0" y="33268"/>
                </a:lnTo>
                <a:close/>
              </a:path>
            </a:pathLst>
          </a:custGeom>
          <a:solidFill>
            <a:srgbClr val="FFFFFF"/>
          </a:solidFill>
        </p:spPr>
        <p:txBody>
          <a:bodyPr wrap="square" lIns="0" tIns="0" rIns="0" bIns="0" rtlCol="0"/>
          <a:lstStyle/>
          <a:p>
            <a:endParaRPr dirty="0"/>
          </a:p>
        </p:txBody>
      </p:sp>
      <p:sp>
        <p:nvSpPr>
          <p:cNvPr id="24" name="object 24"/>
          <p:cNvSpPr/>
          <p:nvPr/>
        </p:nvSpPr>
        <p:spPr>
          <a:xfrm>
            <a:off x="1005335" y="644504"/>
            <a:ext cx="16510" cy="24130"/>
          </a:xfrm>
          <a:custGeom>
            <a:avLst/>
            <a:gdLst/>
            <a:ahLst/>
            <a:cxnLst/>
            <a:rect l="l" t="t" r="r" b="b"/>
            <a:pathLst>
              <a:path w="16509" h="24129">
                <a:moveTo>
                  <a:pt x="7971" y="23768"/>
                </a:moveTo>
                <a:lnTo>
                  <a:pt x="0" y="10541"/>
                </a:lnTo>
                <a:lnTo>
                  <a:pt x="7971" y="0"/>
                </a:lnTo>
                <a:lnTo>
                  <a:pt x="15953" y="10541"/>
                </a:lnTo>
                <a:lnTo>
                  <a:pt x="7971" y="23768"/>
                </a:lnTo>
                <a:close/>
              </a:path>
            </a:pathLst>
          </a:custGeom>
          <a:solidFill>
            <a:srgbClr val="FFFFFF"/>
          </a:solidFill>
        </p:spPr>
        <p:txBody>
          <a:bodyPr wrap="square" lIns="0" tIns="0" rIns="0" bIns="0" rtlCol="0"/>
          <a:lstStyle/>
          <a:p>
            <a:endParaRPr dirty="0"/>
          </a:p>
        </p:txBody>
      </p:sp>
      <p:sp>
        <p:nvSpPr>
          <p:cNvPr id="25" name="object 25"/>
          <p:cNvSpPr/>
          <p:nvPr/>
        </p:nvSpPr>
        <p:spPr>
          <a:xfrm>
            <a:off x="959389" y="689020"/>
            <a:ext cx="24130" cy="16510"/>
          </a:xfrm>
          <a:custGeom>
            <a:avLst/>
            <a:gdLst/>
            <a:ahLst/>
            <a:cxnLst/>
            <a:rect l="l" t="t" r="r" b="b"/>
            <a:pathLst>
              <a:path w="24130" h="16509">
                <a:moveTo>
                  <a:pt x="10533" y="15955"/>
                </a:moveTo>
                <a:lnTo>
                  <a:pt x="0" y="7974"/>
                </a:lnTo>
                <a:lnTo>
                  <a:pt x="10533" y="0"/>
                </a:lnTo>
                <a:lnTo>
                  <a:pt x="23766" y="7974"/>
                </a:lnTo>
                <a:lnTo>
                  <a:pt x="10533" y="15955"/>
                </a:lnTo>
                <a:close/>
              </a:path>
            </a:pathLst>
          </a:custGeom>
          <a:solidFill>
            <a:srgbClr val="FFFFFF"/>
          </a:solidFill>
        </p:spPr>
        <p:txBody>
          <a:bodyPr wrap="square" lIns="0" tIns="0" rIns="0" bIns="0" rtlCol="0"/>
          <a:lstStyle/>
          <a:p>
            <a:endParaRPr dirty="0"/>
          </a:p>
        </p:txBody>
      </p:sp>
      <p:sp>
        <p:nvSpPr>
          <p:cNvPr id="26" name="object 26"/>
          <p:cNvSpPr/>
          <p:nvPr/>
        </p:nvSpPr>
        <p:spPr>
          <a:xfrm>
            <a:off x="1003903" y="727145"/>
            <a:ext cx="16510" cy="24130"/>
          </a:xfrm>
          <a:custGeom>
            <a:avLst/>
            <a:gdLst/>
            <a:ahLst/>
            <a:cxnLst/>
            <a:rect l="l" t="t" r="r" b="b"/>
            <a:pathLst>
              <a:path w="16509" h="24129">
                <a:moveTo>
                  <a:pt x="7970" y="23766"/>
                </a:moveTo>
                <a:lnTo>
                  <a:pt x="0" y="13233"/>
                </a:lnTo>
                <a:lnTo>
                  <a:pt x="7980" y="0"/>
                </a:lnTo>
                <a:lnTo>
                  <a:pt x="15949" y="13233"/>
                </a:lnTo>
                <a:lnTo>
                  <a:pt x="7970" y="23766"/>
                </a:lnTo>
                <a:close/>
              </a:path>
            </a:pathLst>
          </a:custGeom>
          <a:solidFill>
            <a:srgbClr val="FFFFFF"/>
          </a:solidFill>
        </p:spPr>
        <p:txBody>
          <a:bodyPr wrap="square" lIns="0" tIns="0" rIns="0" bIns="0" rtlCol="0"/>
          <a:lstStyle/>
          <a:p>
            <a:endParaRPr dirty="0"/>
          </a:p>
        </p:txBody>
      </p:sp>
      <p:sp>
        <p:nvSpPr>
          <p:cNvPr id="27" name="object 27"/>
          <p:cNvSpPr/>
          <p:nvPr/>
        </p:nvSpPr>
        <p:spPr>
          <a:xfrm>
            <a:off x="1042034" y="690452"/>
            <a:ext cx="24130" cy="16510"/>
          </a:xfrm>
          <a:custGeom>
            <a:avLst/>
            <a:gdLst/>
            <a:ahLst/>
            <a:cxnLst/>
            <a:rect l="l" t="t" r="r" b="b"/>
            <a:pathLst>
              <a:path w="24130" h="16509">
                <a:moveTo>
                  <a:pt x="13223" y="15945"/>
                </a:moveTo>
                <a:lnTo>
                  <a:pt x="0" y="7974"/>
                </a:lnTo>
                <a:lnTo>
                  <a:pt x="13223" y="0"/>
                </a:lnTo>
                <a:lnTo>
                  <a:pt x="23768" y="7974"/>
                </a:lnTo>
                <a:lnTo>
                  <a:pt x="13223" y="15945"/>
                </a:lnTo>
                <a:close/>
              </a:path>
            </a:pathLst>
          </a:custGeom>
          <a:solidFill>
            <a:srgbClr val="FFFFFF"/>
          </a:solidFill>
        </p:spPr>
        <p:txBody>
          <a:bodyPr wrap="square" lIns="0" tIns="0" rIns="0" bIns="0" rtlCol="0"/>
          <a:lstStyle/>
          <a:p>
            <a:endParaRPr dirty="0"/>
          </a:p>
        </p:txBody>
      </p:sp>
      <p:sp>
        <p:nvSpPr>
          <p:cNvPr id="28" name="object 28"/>
          <p:cNvSpPr/>
          <p:nvPr/>
        </p:nvSpPr>
        <p:spPr>
          <a:xfrm>
            <a:off x="914980" y="714607"/>
            <a:ext cx="43815" cy="29209"/>
          </a:xfrm>
          <a:custGeom>
            <a:avLst/>
            <a:gdLst/>
            <a:ahLst/>
            <a:cxnLst/>
            <a:rect l="l" t="t" r="r" b="b"/>
            <a:pathLst>
              <a:path w="43815" h="29209">
                <a:moveTo>
                  <a:pt x="25343" y="29111"/>
                </a:moveTo>
                <a:lnTo>
                  <a:pt x="0" y="22646"/>
                </a:lnTo>
                <a:lnTo>
                  <a:pt x="13097" y="0"/>
                </a:lnTo>
                <a:lnTo>
                  <a:pt x="43361" y="4400"/>
                </a:lnTo>
                <a:lnTo>
                  <a:pt x="25343" y="29111"/>
                </a:lnTo>
                <a:close/>
              </a:path>
            </a:pathLst>
          </a:custGeom>
          <a:solidFill>
            <a:srgbClr val="FFFFFF"/>
          </a:solidFill>
        </p:spPr>
        <p:txBody>
          <a:bodyPr wrap="square" lIns="0" tIns="0" rIns="0" bIns="0" rtlCol="0"/>
          <a:lstStyle/>
          <a:p>
            <a:endParaRPr dirty="0"/>
          </a:p>
        </p:txBody>
      </p:sp>
      <p:sp>
        <p:nvSpPr>
          <p:cNvPr id="29" name="object 29"/>
          <p:cNvSpPr/>
          <p:nvPr/>
        </p:nvSpPr>
        <p:spPr>
          <a:xfrm>
            <a:off x="1029496" y="751970"/>
            <a:ext cx="29209" cy="43815"/>
          </a:xfrm>
          <a:custGeom>
            <a:avLst/>
            <a:gdLst/>
            <a:ahLst/>
            <a:cxnLst/>
            <a:rect l="l" t="t" r="r" b="b"/>
            <a:pathLst>
              <a:path w="29209" h="43815">
                <a:moveTo>
                  <a:pt x="22644" y="43359"/>
                </a:moveTo>
                <a:lnTo>
                  <a:pt x="0" y="30253"/>
                </a:lnTo>
                <a:lnTo>
                  <a:pt x="4392" y="0"/>
                </a:lnTo>
                <a:lnTo>
                  <a:pt x="29099" y="18006"/>
                </a:lnTo>
                <a:lnTo>
                  <a:pt x="22644" y="43359"/>
                </a:lnTo>
                <a:close/>
              </a:path>
            </a:pathLst>
          </a:custGeom>
          <a:solidFill>
            <a:srgbClr val="FFFFFF"/>
          </a:solidFill>
        </p:spPr>
        <p:txBody>
          <a:bodyPr wrap="square" lIns="0" tIns="0" rIns="0" bIns="0" rtlCol="0"/>
          <a:lstStyle/>
          <a:p>
            <a:endParaRPr dirty="0"/>
          </a:p>
        </p:txBody>
      </p:sp>
      <p:sp>
        <p:nvSpPr>
          <p:cNvPr id="30" name="object 30"/>
          <p:cNvSpPr/>
          <p:nvPr/>
        </p:nvSpPr>
        <p:spPr>
          <a:xfrm>
            <a:off x="1066847" y="651707"/>
            <a:ext cx="43815" cy="29209"/>
          </a:xfrm>
          <a:custGeom>
            <a:avLst/>
            <a:gdLst/>
            <a:ahLst/>
            <a:cxnLst/>
            <a:rect l="l" t="t" r="r" b="b"/>
            <a:pathLst>
              <a:path w="43815" h="29209">
                <a:moveTo>
                  <a:pt x="30253" y="29101"/>
                </a:moveTo>
                <a:lnTo>
                  <a:pt x="0" y="24709"/>
                </a:lnTo>
                <a:lnTo>
                  <a:pt x="18020" y="0"/>
                </a:lnTo>
                <a:lnTo>
                  <a:pt x="43363" y="6456"/>
                </a:lnTo>
                <a:lnTo>
                  <a:pt x="30253" y="29101"/>
                </a:lnTo>
                <a:close/>
              </a:path>
            </a:pathLst>
          </a:custGeom>
          <a:solidFill>
            <a:srgbClr val="FFFFFF"/>
          </a:solidFill>
        </p:spPr>
        <p:txBody>
          <a:bodyPr wrap="square" lIns="0" tIns="0" rIns="0" bIns="0" rtlCol="0"/>
          <a:lstStyle/>
          <a:p>
            <a:endParaRPr dirty="0"/>
          </a:p>
        </p:txBody>
      </p:sp>
      <p:sp>
        <p:nvSpPr>
          <p:cNvPr id="31" name="object 31"/>
          <p:cNvSpPr/>
          <p:nvPr/>
        </p:nvSpPr>
        <p:spPr>
          <a:xfrm>
            <a:off x="966592" y="600091"/>
            <a:ext cx="29209" cy="43815"/>
          </a:xfrm>
          <a:custGeom>
            <a:avLst/>
            <a:gdLst/>
            <a:ahLst/>
            <a:cxnLst/>
            <a:rect l="l" t="t" r="r" b="b"/>
            <a:pathLst>
              <a:path w="29209" h="43815">
                <a:moveTo>
                  <a:pt x="24701" y="43361"/>
                </a:moveTo>
                <a:lnTo>
                  <a:pt x="0" y="25355"/>
                </a:lnTo>
                <a:lnTo>
                  <a:pt x="6454" y="0"/>
                </a:lnTo>
                <a:lnTo>
                  <a:pt x="29101" y="13109"/>
                </a:lnTo>
                <a:lnTo>
                  <a:pt x="24701" y="43361"/>
                </a:lnTo>
                <a:close/>
              </a:path>
            </a:pathLst>
          </a:custGeom>
          <a:solidFill>
            <a:srgbClr val="FFFFFF"/>
          </a:solidFill>
        </p:spPr>
        <p:txBody>
          <a:bodyPr wrap="square" lIns="0" tIns="0" rIns="0" bIns="0" rtlCol="0"/>
          <a:lstStyle/>
          <a:p>
            <a:endParaRPr dirty="0"/>
          </a:p>
        </p:txBody>
      </p:sp>
      <p:sp>
        <p:nvSpPr>
          <p:cNvPr id="32" name="object 32"/>
          <p:cNvSpPr/>
          <p:nvPr/>
        </p:nvSpPr>
        <p:spPr>
          <a:xfrm>
            <a:off x="963592" y="673560"/>
            <a:ext cx="22225" cy="15240"/>
          </a:xfrm>
          <a:custGeom>
            <a:avLst/>
            <a:gdLst/>
            <a:ahLst/>
            <a:cxnLst/>
            <a:rect l="l" t="t" r="r" b="b"/>
            <a:pathLst>
              <a:path w="22225" h="15240">
                <a:moveTo>
                  <a:pt x="6756" y="14769"/>
                </a:moveTo>
                <a:lnTo>
                  <a:pt x="0" y="3408"/>
                </a:lnTo>
                <a:lnTo>
                  <a:pt x="12777" y="0"/>
                </a:lnTo>
                <a:lnTo>
                  <a:pt x="22012" y="12375"/>
                </a:lnTo>
                <a:lnTo>
                  <a:pt x="6756" y="14769"/>
                </a:lnTo>
                <a:close/>
              </a:path>
            </a:pathLst>
          </a:custGeom>
          <a:solidFill>
            <a:srgbClr val="FFFFFF"/>
          </a:solidFill>
        </p:spPr>
        <p:txBody>
          <a:bodyPr wrap="square" lIns="0" tIns="0" rIns="0" bIns="0" rtlCol="0"/>
          <a:lstStyle/>
          <a:p>
            <a:endParaRPr dirty="0"/>
          </a:p>
        </p:txBody>
      </p:sp>
      <p:sp>
        <p:nvSpPr>
          <p:cNvPr id="33" name="object 33"/>
          <p:cNvSpPr/>
          <p:nvPr/>
        </p:nvSpPr>
        <p:spPr>
          <a:xfrm>
            <a:off x="988439" y="724696"/>
            <a:ext cx="15240" cy="22225"/>
          </a:xfrm>
          <a:custGeom>
            <a:avLst/>
            <a:gdLst/>
            <a:ahLst/>
            <a:cxnLst/>
            <a:rect l="l" t="t" r="r" b="b"/>
            <a:pathLst>
              <a:path w="15240" h="22225">
                <a:moveTo>
                  <a:pt x="3414" y="22012"/>
                </a:moveTo>
                <a:lnTo>
                  <a:pt x="0" y="9245"/>
                </a:lnTo>
                <a:lnTo>
                  <a:pt x="12381" y="0"/>
                </a:lnTo>
                <a:lnTo>
                  <a:pt x="14769" y="15265"/>
                </a:lnTo>
                <a:lnTo>
                  <a:pt x="3414" y="22012"/>
                </a:lnTo>
                <a:close/>
              </a:path>
            </a:pathLst>
          </a:custGeom>
          <a:solidFill>
            <a:srgbClr val="FFFFFF"/>
          </a:solidFill>
        </p:spPr>
        <p:txBody>
          <a:bodyPr wrap="square" lIns="0" tIns="0" rIns="0" bIns="0" rtlCol="0"/>
          <a:lstStyle/>
          <a:p>
            <a:endParaRPr dirty="0"/>
          </a:p>
        </p:txBody>
      </p:sp>
      <p:sp>
        <p:nvSpPr>
          <p:cNvPr id="34" name="object 34"/>
          <p:cNvSpPr/>
          <p:nvPr/>
        </p:nvSpPr>
        <p:spPr>
          <a:xfrm>
            <a:off x="1039583" y="707092"/>
            <a:ext cx="22225" cy="15240"/>
          </a:xfrm>
          <a:custGeom>
            <a:avLst/>
            <a:gdLst/>
            <a:ahLst/>
            <a:cxnLst/>
            <a:rect l="l" t="t" r="r" b="b"/>
            <a:pathLst>
              <a:path w="22225" h="15240">
                <a:moveTo>
                  <a:pt x="9235" y="14769"/>
                </a:moveTo>
                <a:lnTo>
                  <a:pt x="0" y="2388"/>
                </a:lnTo>
                <a:lnTo>
                  <a:pt x="15257" y="0"/>
                </a:lnTo>
                <a:lnTo>
                  <a:pt x="22002" y="11365"/>
                </a:lnTo>
                <a:lnTo>
                  <a:pt x="9235" y="14769"/>
                </a:lnTo>
                <a:close/>
              </a:path>
            </a:pathLst>
          </a:custGeom>
          <a:solidFill>
            <a:srgbClr val="FFFFFF"/>
          </a:solidFill>
        </p:spPr>
        <p:txBody>
          <a:bodyPr wrap="square" lIns="0" tIns="0" rIns="0" bIns="0" rtlCol="0"/>
          <a:lstStyle/>
          <a:p>
            <a:endParaRPr dirty="0"/>
          </a:p>
        </p:txBody>
      </p:sp>
      <p:sp>
        <p:nvSpPr>
          <p:cNvPr id="35" name="object 35"/>
          <p:cNvSpPr/>
          <p:nvPr/>
        </p:nvSpPr>
        <p:spPr>
          <a:xfrm>
            <a:off x="1021971" y="648713"/>
            <a:ext cx="15240" cy="22225"/>
          </a:xfrm>
          <a:custGeom>
            <a:avLst/>
            <a:gdLst/>
            <a:ahLst/>
            <a:cxnLst/>
            <a:rect l="l" t="t" r="r" b="b"/>
            <a:pathLst>
              <a:path w="15240" h="22225">
                <a:moveTo>
                  <a:pt x="2400" y="22008"/>
                </a:moveTo>
                <a:lnTo>
                  <a:pt x="0" y="6752"/>
                </a:lnTo>
                <a:lnTo>
                  <a:pt x="11365" y="0"/>
                </a:lnTo>
                <a:lnTo>
                  <a:pt x="14779" y="12771"/>
                </a:lnTo>
                <a:lnTo>
                  <a:pt x="2400" y="22008"/>
                </a:lnTo>
                <a:close/>
              </a:path>
            </a:pathLst>
          </a:custGeom>
          <a:solidFill>
            <a:srgbClr val="FFFFFF"/>
          </a:solidFill>
        </p:spPr>
        <p:txBody>
          <a:bodyPr wrap="square" lIns="0" tIns="0" rIns="0" bIns="0" rtlCol="0"/>
          <a:lstStyle/>
          <a:p>
            <a:endParaRPr dirty="0"/>
          </a:p>
        </p:txBody>
      </p:sp>
      <p:sp>
        <p:nvSpPr>
          <p:cNvPr id="36" name="object 36"/>
          <p:cNvSpPr/>
          <p:nvPr/>
        </p:nvSpPr>
        <p:spPr>
          <a:xfrm>
            <a:off x="955923" y="282457"/>
            <a:ext cx="125095" cy="186055"/>
          </a:xfrm>
          <a:custGeom>
            <a:avLst/>
            <a:gdLst/>
            <a:ahLst/>
            <a:cxnLst/>
            <a:rect l="l" t="t" r="r" b="b"/>
            <a:pathLst>
              <a:path w="125094" h="186054">
                <a:moveTo>
                  <a:pt x="62249" y="185505"/>
                </a:moveTo>
                <a:lnTo>
                  <a:pt x="0" y="82250"/>
                </a:lnTo>
                <a:lnTo>
                  <a:pt x="62249" y="0"/>
                </a:lnTo>
                <a:lnTo>
                  <a:pt x="124501" y="82250"/>
                </a:lnTo>
                <a:lnTo>
                  <a:pt x="62249" y="185505"/>
                </a:lnTo>
                <a:close/>
              </a:path>
            </a:pathLst>
          </a:custGeom>
          <a:solidFill>
            <a:srgbClr val="FFFFFF"/>
          </a:solidFill>
        </p:spPr>
        <p:txBody>
          <a:bodyPr wrap="square" lIns="0" tIns="0" rIns="0" bIns="0" rtlCol="0"/>
          <a:lstStyle/>
          <a:p>
            <a:endParaRPr dirty="0"/>
          </a:p>
        </p:txBody>
      </p:sp>
      <p:sp>
        <p:nvSpPr>
          <p:cNvPr id="37" name="object 37"/>
          <p:cNvSpPr/>
          <p:nvPr/>
        </p:nvSpPr>
        <p:spPr>
          <a:xfrm>
            <a:off x="597336" y="629872"/>
            <a:ext cx="186055" cy="125095"/>
          </a:xfrm>
          <a:custGeom>
            <a:avLst/>
            <a:gdLst/>
            <a:ahLst/>
            <a:cxnLst/>
            <a:rect l="l" t="t" r="r" b="b"/>
            <a:pathLst>
              <a:path w="186054" h="125095">
                <a:moveTo>
                  <a:pt x="82258" y="124505"/>
                </a:moveTo>
                <a:lnTo>
                  <a:pt x="0" y="62249"/>
                </a:lnTo>
                <a:lnTo>
                  <a:pt x="82258" y="0"/>
                </a:lnTo>
                <a:lnTo>
                  <a:pt x="185505" y="62259"/>
                </a:lnTo>
                <a:lnTo>
                  <a:pt x="82258" y="124505"/>
                </a:lnTo>
                <a:close/>
              </a:path>
            </a:pathLst>
          </a:custGeom>
          <a:solidFill>
            <a:srgbClr val="FFFFFF"/>
          </a:solidFill>
        </p:spPr>
        <p:txBody>
          <a:bodyPr wrap="square" lIns="0" tIns="0" rIns="0" bIns="0" rtlCol="0"/>
          <a:lstStyle/>
          <a:p>
            <a:endParaRPr dirty="0"/>
          </a:p>
        </p:txBody>
      </p:sp>
      <p:sp>
        <p:nvSpPr>
          <p:cNvPr id="38" name="object 38"/>
          <p:cNvSpPr/>
          <p:nvPr/>
        </p:nvSpPr>
        <p:spPr>
          <a:xfrm>
            <a:off x="944765" y="927460"/>
            <a:ext cx="125095" cy="186055"/>
          </a:xfrm>
          <a:custGeom>
            <a:avLst/>
            <a:gdLst/>
            <a:ahLst/>
            <a:cxnLst/>
            <a:rect l="l" t="t" r="r" b="b"/>
            <a:pathLst>
              <a:path w="125094" h="186055">
                <a:moveTo>
                  <a:pt x="62241" y="185505"/>
                </a:moveTo>
                <a:lnTo>
                  <a:pt x="0" y="103234"/>
                </a:lnTo>
                <a:lnTo>
                  <a:pt x="62249" y="0"/>
                </a:lnTo>
                <a:lnTo>
                  <a:pt x="124491" y="103244"/>
                </a:lnTo>
                <a:lnTo>
                  <a:pt x="62241" y="185505"/>
                </a:lnTo>
                <a:close/>
              </a:path>
            </a:pathLst>
          </a:custGeom>
          <a:solidFill>
            <a:srgbClr val="FFFFFF"/>
          </a:solidFill>
        </p:spPr>
        <p:txBody>
          <a:bodyPr wrap="square" lIns="0" tIns="0" rIns="0" bIns="0" rtlCol="0"/>
          <a:lstStyle/>
          <a:p>
            <a:endParaRPr dirty="0"/>
          </a:p>
        </p:txBody>
      </p:sp>
      <p:sp>
        <p:nvSpPr>
          <p:cNvPr id="39" name="object 39"/>
          <p:cNvSpPr/>
          <p:nvPr/>
        </p:nvSpPr>
        <p:spPr>
          <a:xfrm>
            <a:off x="1242349" y="641038"/>
            <a:ext cx="186055" cy="125095"/>
          </a:xfrm>
          <a:custGeom>
            <a:avLst/>
            <a:gdLst/>
            <a:ahLst/>
            <a:cxnLst/>
            <a:rect l="l" t="t" r="r" b="b"/>
            <a:pathLst>
              <a:path w="186055" h="125095">
                <a:moveTo>
                  <a:pt x="103236" y="124487"/>
                </a:moveTo>
                <a:lnTo>
                  <a:pt x="0" y="62247"/>
                </a:lnTo>
                <a:lnTo>
                  <a:pt x="103236" y="0"/>
                </a:lnTo>
                <a:lnTo>
                  <a:pt x="185507" y="62247"/>
                </a:lnTo>
                <a:lnTo>
                  <a:pt x="103236" y="124487"/>
                </a:lnTo>
                <a:close/>
              </a:path>
            </a:pathLst>
          </a:custGeom>
          <a:solidFill>
            <a:srgbClr val="FFFFFF"/>
          </a:solidFill>
        </p:spPr>
        <p:txBody>
          <a:bodyPr wrap="square" lIns="0" tIns="0" rIns="0" bIns="0" rtlCol="0"/>
          <a:lstStyle/>
          <a:p>
            <a:endParaRPr dirty="0"/>
          </a:p>
        </p:txBody>
      </p:sp>
      <p:sp>
        <p:nvSpPr>
          <p:cNvPr id="40" name="object 40"/>
          <p:cNvSpPr/>
          <p:nvPr/>
        </p:nvSpPr>
        <p:spPr>
          <a:xfrm>
            <a:off x="866252" y="547378"/>
            <a:ext cx="66675" cy="66675"/>
          </a:xfrm>
          <a:custGeom>
            <a:avLst/>
            <a:gdLst/>
            <a:ahLst/>
            <a:cxnLst/>
            <a:rect l="l" t="t" r="r" b="b"/>
            <a:pathLst>
              <a:path w="66675" h="66675">
                <a:moveTo>
                  <a:pt x="66256" y="66268"/>
                </a:moveTo>
                <a:lnTo>
                  <a:pt x="7140" y="51618"/>
                </a:lnTo>
                <a:lnTo>
                  <a:pt x="0" y="0"/>
                </a:lnTo>
                <a:lnTo>
                  <a:pt x="51614" y="7140"/>
                </a:lnTo>
                <a:lnTo>
                  <a:pt x="66256" y="66268"/>
                </a:lnTo>
                <a:close/>
              </a:path>
            </a:pathLst>
          </a:custGeom>
          <a:solidFill>
            <a:srgbClr val="FFFFFF"/>
          </a:solidFill>
        </p:spPr>
        <p:txBody>
          <a:bodyPr wrap="square" lIns="0" tIns="0" rIns="0" bIns="0" rtlCol="0"/>
          <a:lstStyle/>
          <a:p>
            <a:endParaRPr dirty="0"/>
          </a:p>
        </p:txBody>
      </p:sp>
      <p:sp>
        <p:nvSpPr>
          <p:cNvPr id="41" name="object 41"/>
          <p:cNvSpPr/>
          <p:nvPr/>
        </p:nvSpPr>
        <p:spPr>
          <a:xfrm>
            <a:off x="862257" y="777795"/>
            <a:ext cx="66675" cy="66675"/>
          </a:xfrm>
          <a:custGeom>
            <a:avLst/>
            <a:gdLst/>
            <a:ahLst/>
            <a:cxnLst/>
            <a:rect l="l" t="t" r="r" b="b"/>
            <a:pathLst>
              <a:path w="66675" h="66675">
                <a:moveTo>
                  <a:pt x="0" y="66254"/>
                </a:moveTo>
                <a:lnTo>
                  <a:pt x="7150" y="14631"/>
                </a:lnTo>
                <a:lnTo>
                  <a:pt x="66278" y="0"/>
                </a:lnTo>
                <a:lnTo>
                  <a:pt x="51622" y="59111"/>
                </a:lnTo>
                <a:lnTo>
                  <a:pt x="0" y="66254"/>
                </a:lnTo>
                <a:close/>
              </a:path>
            </a:pathLst>
          </a:custGeom>
          <a:solidFill>
            <a:srgbClr val="FFFFFF"/>
          </a:solidFill>
        </p:spPr>
        <p:txBody>
          <a:bodyPr wrap="square" lIns="0" tIns="0" rIns="0" bIns="0" rtlCol="0"/>
          <a:lstStyle/>
          <a:p>
            <a:endParaRPr dirty="0"/>
          </a:p>
        </p:txBody>
      </p:sp>
      <p:sp>
        <p:nvSpPr>
          <p:cNvPr id="42" name="object 42"/>
          <p:cNvSpPr/>
          <p:nvPr/>
        </p:nvSpPr>
        <p:spPr>
          <a:xfrm>
            <a:off x="1092682" y="781777"/>
            <a:ext cx="66675" cy="66675"/>
          </a:xfrm>
          <a:custGeom>
            <a:avLst/>
            <a:gdLst/>
            <a:ahLst/>
            <a:cxnLst/>
            <a:rect l="l" t="t" r="r" b="b"/>
            <a:pathLst>
              <a:path w="66675" h="66675">
                <a:moveTo>
                  <a:pt x="66266" y="66266"/>
                </a:moveTo>
                <a:lnTo>
                  <a:pt x="14639" y="59119"/>
                </a:lnTo>
                <a:lnTo>
                  <a:pt x="0" y="0"/>
                </a:lnTo>
                <a:lnTo>
                  <a:pt x="59115" y="14643"/>
                </a:lnTo>
                <a:lnTo>
                  <a:pt x="66266" y="66266"/>
                </a:lnTo>
                <a:close/>
              </a:path>
            </a:pathLst>
          </a:custGeom>
          <a:solidFill>
            <a:srgbClr val="FFFFFF"/>
          </a:solidFill>
        </p:spPr>
        <p:txBody>
          <a:bodyPr wrap="square" lIns="0" tIns="0" rIns="0" bIns="0" rtlCol="0"/>
          <a:lstStyle/>
          <a:p>
            <a:endParaRPr dirty="0"/>
          </a:p>
        </p:txBody>
      </p:sp>
      <p:sp>
        <p:nvSpPr>
          <p:cNvPr id="43" name="object 43"/>
          <p:cNvSpPr/>
          <p:nvPr/>
        </p:nvSpPr>
        <p:spPr>
          <a:xfrm>
            <a:off x="1096664" y="551359"/>
            <a:ext cx="66675" cy="66675"/>
          </a:xfrm>
          <a:custGeom>
            <a:avLst/>
            <a:gdLst/>
            <a:ahLst/>
            <a:cxnLst/>
            <a:rect l="l" t="t" r="r" b="b"/>
            <a:pathLst>
              <a:path w="66675" h="66675">
                <a:moveTo>
                  <a:pt x="0" y="66266"/>
                </a:moveTo>
                <a:lnTo>
                  <a:pt x="14635" y="7150"/>
                </a:lnTo>
                <a:lnTo>
                  <a:pt x="66268" y="0"/>
                </a:lnTo>
                <a:lnTo>
                  <a:pt x="59117" y="51622"/>
                </a:lnTo>
                <a:lnTo>
                  <a:pt x="0" y="66266"/>
                </a:lnTo>
                <a:close/>
              </a:path>
            </a:pathLst>
          </a:custGeom>
          <a:solidFill>
            <a:srgbClr val="FFFFFF"/>
          </a:solidFill>
        </p:spPr>
        <p:txBody>
          <a:bodyPr wrap="square" lIns="0" tIns="0" rIns="0" bIns="0" rtlCol="0"/>
          <a:lstStyle/>
          <a:p>
            <a:endParaRPr dirty="0"/>
          </a:p>
        </p:txBody>
      </p:sp>
      <p:sp>
        <p:nvSpPr>
          <p:cNvPr id="44" name="object 44"/>
          <p:cNvSpPr/>
          <p:nvPr/>
        </p:nvSpPr>
        <p:spPr>
          <a:xfrm>
            <a:off x="630162" y="509201"/>
            <a:ext cx="172085" cy="115570"/>
          </a:xfrm>
          <a:custGeom>
            <a:avLst/>
            <a:gdLst/>
            <a:ahLst/>
            <a:cxnLst/>
            <a:rect l="l" t="t" r="r" b="b"/>
            <a:pathLst>
              <a:path w="172084" h="115570">
                <a:moveTo>
                  <a:pt x="52672" y="115290"/>
                </a:moveTo>
                <a:lnTo>
                  <a:pt x="0" y="26595"/>
                </a:lnTo>
                <a:lnTo>
                  <a:pt x="99664" y="0"/>
                </a:lnTo>
                <a:lnTo>
                  <a:pt x="171785" y="96618"/>
                </a:lnTo>
                <a:lnTo>
                  <a:pt x="52672" y="115290"/>
                </a:lnTo>
                <a:close/>
              </a:path>
            </a:pathLst>
          </a:custGeom>
          <a:solidFill>
            <a:srgbClr val="FFFFFF"/>
          </a:solidFill>
        </p:spPr>
        <p:txBody>
          <a:bodyPr wrap="square" lIns="0" tIns="0" rIns="0" bIns="0" rtlCol="0"/>
          <a:lstStyle/>
          <a:p>
            <a:endParaRPr dirty="0"/>
          </a:p>
        </p:txBody>
      </p:sp>
      <p:sp>
        <p:nvSpPr>
          <p:cNvPr id="45" name="object 45"/>
          <p:cNvSpPr/>
          <p:nvPr/>
        </p:nvSpPr>
        <p:spPr>
          <a:xfrm>
            <a:off x="824074" y="908363"/>
            <a:ext cx="115570" cy="172085"/>
          </a:xfrm>
          <a:custGeom>
            <a:avLst/>
            <a:gdLst/>
            <a:ahLst/>
            <a:cxnLst/>
            <a:rect l="l" t="t" r="r" b="b"/>
            <a:pathLst>
              <a:path w="115569" h="172084">
                <a:moveTo>
                  <a:pt x="26599" y="171775"/>
                </a:moveTo>
                <a:lnTo>
                  <a:pt x="0" y="72100"/>
                </a:lnTo>
                <a:lnTo>
                  <a:pt x="96634" y="0"/>
                </a:lnTo>
                <a:lnTo>
                  <a:pt x="115294" y="119092"/>
                </a:lnTo>
                <a:lnTo>
                  <a:pt x="26599" y="171775"/>
                </a:lnTo>
                <a:close/>
              </a:path>
            </a:pathLst>
          </a:custGeom>
          <a:solidFill>
            <a:srgbClr val="FFFFFF"/>
          </a:solidFill>
        </p:spPr>
        <p:txBody>
          <a:bodyPr wrap="square" lIns="0" tIns="0" rIns="0" bIns="0" rtlCol="0"/>
          <a:lstStyle/>
          <a:p>
            <a:endParaRPr dirty="0"/>
          </a:p>
        </p:txBody>
      </p:sp>
      <p:sp>
        <p:nvSpPr>
          <p:cNvPr id="46" name="object 46"/>
          <p:cNvSpPr/>
          <p:nvPr/>
        </p:nvSpPr>
        <p:spPr>
          <a:xfrm>
            <a:off x="1223242" y="770944"/>
            <a:ext cx="172085" cy="115570"/>
          </a:xfrm>
          <a:custGeom>
            <a:avLst/>
            <a:gdLst/>
            <a:ahLst/>
            <a:cxnLst/>
            <a:rect l="l" t="t" r="r" b="b"/>
            <a:pathLst>
              <a:path w="172084" h="115569">
                <a:moveTo>
                  <a:pt x="72108" y="115274"/>
                </a:moveTo>
                <a:lnTo>
                  <a:pt x="0" y="18660"/>
                </a:lnTo>
                <a:lnTo>
                  <a:pt x="119102" y="0"/>
                </a:lnTo>
                <a:lnTo>
                  <a:pt x="171773" y="88693"/>
                </a:lnTo>
                <a:lnTo>
                  <a:pt x="72108" y="115274"/>
                </a:lnTo>
                <a:close/>
              </a:path>
            </a:pathLst>
          </a:custGeom>
          <a:solidFill>
            <a:srgbClr val="FFFFFF"/>
          </a:solidFill>
        </p:spPr>
        <p:txBody>
          <a:bodyPr wrap="square" lIns="0" tIns="0" rIns="0" bIns="0" rtlCol="0"/>
          <a:lstStyle/>
          <a:p>
            <a:endParaRPr dirty="0"/>
          </a:p>
        </p:txBody>
      </p:sp>
      <p:sp>
        <p:nvSpPr>
          <p:cNvPr id="47" name="object 47"/>
          <p:cNvSpPr/>
          <p:nvPr/>
        </p:nvSpPr>
        <p:spPr>
          <a:xfrm>
            <a:off x="1085813" y="315273"/>
            <a:ext cx="115570" cy="172085"/>
          </a:xfrm>
          <a:custGeom>
            <a:avLst/>
            <a:gdLst/>
            <a:ahLst/>
            <a:cxnLst/>
            <a:rect l="l" t="t" r="r" b="b"/>
            <a:pathLst>
              <a:path w="115569" h="172084">
                <a:moveTo>
                  <a:pt x="18668" y="171785"/>
                </a:moveTo>
                <a:lnTo>
                  <a:pt x="0" y="52690"/>
                </a:lnTo>
                <a:lnTo>
                  <a:pt x="88691" y="0"/>
                </a:lnTo>
                <a:lnTo>
                  <a:pt x="115280" y="99680"/>
                </a:lnTo>
                <a:lnTo>
                  <a:pt x="18668" y="171785"/>
                </a:lnTo>
                <a:close/>
              </a:path>
            </a:pathLst>
          </a:custGeom>
          <a:solidFill>
            <a:srgbClr val="FFFFFF"/>
          </a:solidFill>
        </p:spPr>
        <p:txBody>
          <a:bodyPr wrap="square" lIns="0" tIns="0" rIns="0" bIns="0" rtlCol="0"/>
          <a:lstStyle/>
          <a:p>
            <a:endParaRPr dirty="0"/>
          </a:p>
        </p:txBody>
      </p:sp>
      <p:sp>
        <p:nvSpPr>
          <p:cNvPr id="48" name="object 48"/>
          <p:cNvSpPr/>
          <p:nvPr/>
        </p:nvSpPr>
        <p:spPr>
          <a:xfrm>
            <a:off x="818148" y="731381"/>
            <a:ext cx="86995" cy="58419"/>
          </a:xfrm>
          <a:custGeom>
            <a:avLst/>
            <a:gdLst/>
            <a:ahLst/>
            <a:cxnLst/>
            <a:rect l="l" t="t" r="r" b="b"/>
            <a:pathLst>
              <a:path w="86994" h="58420">
                <a:moveTo>
                  <a:pt x="50492" y="57971"/>
                </a:moveTo>
                <a:lnTo>
                  <a:pt x="0" y="45099"/>
                </a:lnTo>
                <a:lnTo>
                  <a:pt x="26093" y="0"/>
                </a:lnTo>
                <a:lnTo>
                  <a:pt x="86370" y="8757"/>
                </a:lnTo>
                <a:lnTo>
                  <a:pt x="50492" y="57971"/>
                </a:lnTo>
                <a:close/>
              </a:path>
            </a:pathLst>
          </a:custGeom>
          <a:solidFill>
            <a:srgbClr val="FFFFFF"/>
          </a:solidFill>
        </p:spPr>
        <p:txBody>
          <a:bodyPr wrap="square" lIns="0" tIns="0" rIns="0" bIns="0" rtlCol="0"/>
          <a:lstStyle/>
          <a:p>
            <a:endParaRPr dirty="0"/>
          </a:p>
        </p:txBody>
      </p:sp>
      <p:sp>
        <p:nvSpPr>
          <p:cNvPr id="49" name="object 49"/>
          <p:cNvSpPr/>
          <p:nvPr/>
        </p:nvSpPr>
        <p:spPr>
          <a:xfrm>
            <a:off x="1046258" y="805782"/>
            <a:ext cx="58419" cy="86995"/>
          </a:xfrm>
          <a:custGeom>
            <a:avLst/>
            <a:gdLst/>
            <a:ahLst/>
            <a:cxnLst/>
            <a:rect l="l" t="t" r="r" b="b"/>
            <a:pathLst>
              <a:path w="58419" h="86994">
                <a:moveTo>
                  <a:pt x="45103" y="86376"/>
                </a:moveTo>
                <a:lnTo>
                  <a:pt x="0" y="60277"/>
                </a:lnTo>
                <a:lnTo>
                  <a:pt x="8759" y="0"/>
                </a:lnTo>
                <a:lnTo>
                  <a:pt x="57973" y="35874"/>
                </a:lnTo>
                <a:lnTo>
                  <a:pt x="45103" y="86376"/>
                </a:lnTo>
                <a:close/>
              </a:path>
            </a:pathLst>
          </a:custGeom>
          <a:solidFill>
            <a:srgbClr val="FFFFFF"/>
          </a:solidFill>
        </p:spPr>
        <p:txBody>
          <a:bodyPr wrap="square" lIns="0" tIns="0" rIns="0" bIns="0" rtlCol="0"/>
          <a:lstStyle/>
          <a:p>
            <a:endParaRPr dirty="0"/>
          </a:p>
        </p:txBody>
      </p:sp>
      <p:sp>
        <p:nvSpPr>
          <p:cNvPr id="50" name="object 50"/>
          <p:cNvSpPr/>
          <p:nvPr/>
        </p:nvSpPr>
        <p:spPr>
          <a:xfrm>
            <a:off x="1120671" y="606069"/>
            <a:ext cx="86995" cy="58419"/>
          </a:xfrm>
          <a:custGeom>
            <a:avLst/>
            <a:gdLst/>
            <a:ahLst/>
            <a:cxnLst/>
            <a:rect l="l" t="t" r="r" b="b"/>
            <a:pathLst>
              <a:path w="86994" h="58420">
                <a:moveTo>
                  <a:pt x="60267" y="57969"/>
                </a:moveTo>
                <a:lnTo>
                  <a:pt x="0" y="49214"/>
                </a:lnTo>
                <a:lnTo>
                  <a:pt x="35878" y="0"/>
                </a:lnTo>
                <a:lnTo>
                  <a:pt x="86378" y="12863"/>
                </a:lnTo>
                <a:lnTo>
                  <a:pt x="60267" y="57969"/>
                </a:lnTo>
                <a:close/>
              </a:path>
            </a:pathLst>
          </a:custGeom>
          <a:solidFill>
            <a:srgbClr val="FFFFFF"/>
          </a:solidFill>
        </p:spPr>
        <p:txBody>
          <a:bodyPr wrap="square" lIns="0" tIns="0" rIns="0" bIns="0" rtlCol="0"/>
          <a:lstStyle/>
          <a:p>
            <a:endParaRPr dirty="0"/>
          </a:p>
        </p:txBody>
      </p:sp>
      <p:sp>
        <p:nvSpPr>
          <p:cNvPr id="51" name="object 51"/>
          <p:cNvSpPr/>
          <p:nvPr/>
        </p:nvSpPr>
        <p:spPr>
          <a:xfrm>
            <a:off x="920948" y="503249"/>
            <a:ext cx="58419" cy="86995"/>
          </a:xfrm>
          <a:custGeom>
            <a:avLst/>
            <a:gdLst/>
            <a:ahLst/>
            <a:cxnLst/>
            <a:rect l="l" t="t" r="r" b="b"/>
            <a:pathLst>
              <a:path w="58419" h="86995">
                <a:moveTo>
                  <a:pt x="49224" y="86380"/>
                </a:moveTo>
                <a:lnTo>
                  <a:pt x="0" y="50512"/>
                </a:lnTo>
                <a:lnTo>
                  <a:pt x="12869" y="0"/>
                </a:lnTo>
                <a:lnTo>
                  <a:pt x="57973" y="26113"/>
                </a:lnTo>
                <a:lnTo>
                  <a:pt x="49224" y="86380"/>
                </a:lnTo>
                <a:close/>
              </a:path>
            </a:pathLst>
          </a:custGeom>
          <a:solidFill>
            <a:srgbClr val="FFFFFF"/>
          </a:solidFill>
        </p:spPr>
        <p:txBody>
          <a:bodyPr wrap="square" lIns="0" tIns="0" rIns="0" bIns="0" rtlCol="0"/>
          <a:lstStyle/>
          <a:p>
            <a:endParaRPr dirty="0"/>
          </a:p>
        </p:txBody>
      </p:sp>
      <p:sp>
        <p:nvSpPr>
          <p:cNvPr id="52" name="object 52"/>
          <p:cNvSpPr/>
          <p:nvPr/>
        </p:nvSpPr>
        <p:spPr>
          <a:xfrm>
            <a:off x="998226" y="592396"/>
            <a:ext cx="31750" cy="47625"/>
          </a:xfrm>
          <a:custGeom>
            <a:avLst/>
            <a:gdLst/>
            <a:ahLst/>
            <a:cxnLst/>
            <a:rect l="l" t="t" r="r" b="b"/>
            <a:pathLst>
              <a:path w="31750" h="47625">
                <a:moveTo>
                  <a:pt x="15786" y="47045"/>
                </a:moveTo>
                <a:lnTo>
                  <a:pt x="0" y="20860"/>
                </a:lnTo>
                <a:lnTo>
                  <a:pt x="15786" y="0"/>
                </a:lnTo>
                <a:lnTo>
                  <a:pt x="31571" y="20860"/>
                </a:lnTo>
                <a:lnTo>
                  <a:pt x="15786" y="47045"/>
                </a:lnTo>
                <a:close/>
              </a:path>
            </a:pathLst>
          </a:custGeom>
          <a:solidFill>
            <a:srgbClr val="FFFFFF"/>
          </a:solidFill>
        </p:spPr>
        <p:txBody>
          <a:bodyPr wrap="square" lIns="0" tIns="0" rIns="0" bIns="0" rtlCol="0"/>
          <a:lstStyle/>
          <a:p>
            <a:endParaRPr dirty="0"/>
          </a:p>
        </p:txBody>
      </p:sp>
      <p:sp>
        <p:nvSpPr>
          <p:cNvPr id="53" name="object 53"/>
          <p:cNvSpPr/>
          <p:nvPr/>
        </p:nvSpPr>
        <p:spPr>
          <a:xfrm>
            <a:off x="907279" y="680503"/>
            <a:ext cx="47625" cy="31750"/>
          </a:xfrm>
          <a:custGeom>
            <a:avLst/>
            <a:gdLst/>
            <a:ahLst/>
            <a:cxnLst/>
            <a:rect l="l" t="t" r="r" b="b"/>
            <a:pathLst>
              <a:path w="47625" h="31750">
                <a:moveTo>
                  <a:pt x="20860" y="31571"/>
                </a:moveTo>
                <a:lnTo>
                  <a:pt x="0" y="15791"/>
                </a:lnTo>
                <a:lnTo>
                  <a:pt x="20860" y="0"/>
                </a:lnTo>
                <a:lnTo>
                  <a:pt x="47045" y="15791"/>
                </a:lnTo>
                <a:lnTo>
                  <a:pt x="20860" y="31571"/>
                </a:lnTo>
                <a:close/>
              </a:path>
            </a:pathLst>
          </a:custGeom>
          <a:solidFill>
            <a:srgbClr val="FFFFFF"/>
          </a:solidFill>
        </p:spPr>
        <p:txBody>
          <a:bodyPr wrap="square" lIns="0" tIns="0" rIns="0" bIns="0" rtlCol="0"/>
          <a:lstStyle/>
          <a:p>
            <a:endParaRPr dirty="0"/>
          </a:p>
        </p:txBody>
      </p:sp>
      <p:sp>
        <p:nvSpPr>
          <p:cNvPr id="54" name="object 54"/>
          <p:cNvSpPr/>
          <p:nvPr/>
        </p:nvSpPr>
        <p:spPr>
          <a:xfrm>
            <a:off x="995392" y="755974"/>
            <a:ext cx="31750" cy="47625"/>
          </a:xfrm>
          <a:custGeom>
            <a:avLst/>
            <a:gdLst/>
            <a:ahLst/>
            <a:cxnLst/>
            <a:rect l="l" t="t" r="r" b="b"/>
            <a:pathLst>
              <a:path w="31750" h="47625">
                <a:moveTo>
                  <a:pt x="15785" y="47057"/>
                </a:moveTo>
                <a:lnTo>
                  <a:pt x="0" y="26183"/>
                </a:lnTo>
                <a:lnTo>
                  <a:pt x="15785" y="0"/>
                </a:lnTo>
                <a:lnTo>
                  <a:pt x="31573" y="26183"/>
                </a:lnTo>
                <a:lnTo>
                  <a:pt x="15785" y="47057"/>
                </a:lnTo>
                <a:close/>
              </a:path>
            </a:pathLst>
          </a:custGeom>
          <a:solidFill>
            <a:srgbClr val="FFFFFF"/>
          </a:solidFill>
        </p:spPr>
        <p:txBody>
          <a:bodyPr wrap="square" lIns="0" tIns="0" rIns="0" bIns="0" rtlCol="0"/>
          <a:lstStyle/>
          <a:p>
            <a:endParaRPr dirty="0"/>
          </a:p>
        </p:txBody>
      </p:sp>
      <p:sp>
        <p:nvSpPr>
          <p:cNvPr id="55" name="object 55"/>
          <p:cNvSpPr/>
          <p:nvPr/>
        </p:nvSpPr>
        <p:spPr>
          <a:xfrm>
            <a:off x="1070865" y="683337"/>
            <a:ext cx="47625" cy="31750"/>
          </a:xfrm>
          <a:custGeom>
            <a:avLst/>
            <a:gdLst/>
            <a:ahLst/>
            <a:cxnLst/>
            <a:rect l="l" t="t" r="r" b="b"/>
            <a:pathLst>
              <a:path w="47625" h="31750">
                <a:moveTo>
                  <a:pt x="26187" y="31571"/>
                </a:moveTo>
                <a:lnTo>
                  <a:pt x="0" y="15785"/>
                </a:lnTo>
                <a:lnTo>
                  <a:pt x="26187" y="0"/>
                </a:lnTo>
                <a:lnTo>
                  <a:pt x="47043" y="15785"/>
                </a:lnTo>
                <a:lnTo>
                  <a:pt x="26187" y="31571"/>
                </a:lnTo>
                <a:close/>
              </a:path>
            </a:pathLst>
          </a:custGeom>
          <a:solidFill>
            <a:srgbClr val="FFFFFF"/>
          </a:solidFill>
        </p:spPr>
        <p:txBody>
          <a:bodyPr wrap="square" lIns="0" tIns="0" rIns="0" bIns="0" rtlCol="0"/>
          <a:lstStyle/>
          <a:p>
            <a:endParaRPr dirty="0"/>
          </a:p>
        </p:txBody>
      </p:sp>
      <p:sp>
        <p:nvSpPr>
          <p:cNvPr id="56" name="object 56"/>
          <p:cNvSpPr/>
          <p:nvPr/>
        </p:nvSpPr>
        <p:spPr>
          <a:xfrm>
            <a:off x="915602" y="649903"/>
            <a:ext cx="43815" cy="29845"/>
          </a:xfrm>
          <a:custGeom>
            <a:avLst/>
            <a:gdLst/>
            <a:ahLst/>
            <a:cxnLst/>
            <a:rect l="l" t="t" r="r" b="b"/>
            <a:pathLst>
              <a:path w="43815" h="29845">
                <a:moveTo>
                  <a:pt x="13357" y="29241"/>
                </a:moveTo>
                <a:lnTo>
                  <a:pt x="0" y="6746"/>
                </a:lnTo>
                <a:lnTo>
                  <a:pt x="25283" y="0"/>
                </a:lnTo>
                <a:lnTo>
                  <a:pt x="43569" y="24503"/>
                </a:lnTo>
                <a:lnTo>
                  <a:pt x="13357" y="29241"/>
                </a:lnTo>
                <a:close/>
              </a:path>
            </a:pathLst>
          </a:custGeom>
          <a:solidFill>
            <a:srgbClr val="FFFFFF"/>
          </a:solidFill>
        </p:spPr>
        <p:txBody>
          <a:bodyPr wrap="square" lIns="0" tIns="0" rIns="0" bIns="0" rtlCol="0"/>
          <a:lstStyle/>
          <a:p>
            <a:endParaRPr dirty="0"/>
          </a:p>
        </p:txBody>
      </p:sp>
      <p:sp>
        <p:nvSpPr>
          <p:cNvPr id="57" name="object 57"/>
          <p:cNvSpPr/>
          <p:nvPr/>
        </p:nvSpPr>
        <p:spPr>
          <a:xfrm>
            <a:off x="964786" y="751140"/>
            <a:ext cx="29845" cy="43815"/>
          </a:xfrm>
          <a:custGeom>
            <a:avLst/>
            <a:gdLst/>
            <a:ahLst/>
            <a:cxnLst/>
            <a:rect l="l" t="t" r="r" b="b"/>
            <a:pathLst>
              <a:path w="29844" h="43815">
                <a:moveTo>
                  <a:pt x="6746" y="43559"/>
                </a:moveTo>
                <a:lnTo>
                  <a:pt x="0" y="18286"/>
                </a:lnTo>
                <a:lnTo>
                  <a:pt x="24503" y="0"/>
                </a:lnTo>
                <a:lnTo>
                  <a:pt x="29235" y="30199"/>
                </a:lnTo>
                <a:lnTo>
                  <a:pt x="6746" y="43559"/>
                </a:lnTo>
                <a:close/>
              </a:path>
            </a:pathLst>
          </a:custGeom>
          <a:solidFill>
            <a:srgbClr val="FFFFFF"/>
          </a:solidFill>
        </p:spPr>
        <p:txBody>
          <a:bodyPr wrap="square" lIns="0" tIns="0" rIns="0" bIns="0" rtlCol="0"/>
          <a:lstStyle/>
          <a:p>
            <a:endParaRPr dirty="0"/>
          </a:p>
        </p:txBody>
      </p:sp>
      <p:sp>
        <p:nvSpPr>
          <p:cNvPr id="58" name="object 58"/>
          <p:cNvSpPr/>
          <p:nvPr/>
        </p:nvSpPr>
        <p:spPr>
          <a:xfrm>
            <a:off x="1066019" y="716289"/>
            <a:ext cx="43815" cy="29845"/>
          </a:xfrm>
          <a:custGeom>
            <a:avLst/>
            <a:gdLst/>
            <a:ahLst/>
            <a:cxnLst/>
            <a:rect l="l" t="t" r="r" b="b"/>
            <a:pathLst>
              <a:path w="43815" h="29845">
                <a:moveTo>
                  <a:pt x="18286" y="29225"/>
                </a:moveTo>
                <a:lnTo>
                  <a:pt x="0" y="4730"/>
                </a:lnTo>
                <a:lnTo>
                  <a:pt x="30201" y="0"/>
                </a:lnTo>
                <a:lnTo>
                  <a:pt x="43567" y="22488"/>
                </a:lnTo>
                <a:lnTo>
                  <a:pt x="18286" y="29225"/>
                </a:lnTo>
                <a:close/>
              </a:path>
            </a:pathLst>
          </a:custGeom>
          <a:solidFill>
            <a:srgbClr val="FFFFFF"/>
          </a:solidFill>
        </p:spPr>
        <p:txBody>
          <a:bodyPr wrap="square" lIns="0" tIns="0" rIns="0" bIns="0" rtlCol="0"/>
          <a:lstStyle/>
          <a:p>
            <a:endParaRPr dirty="0"/>
          </a:p>
        </p:txBody>
      </p:sp>
      <p:sp>
        <p:nvSpPr>
          <p:cNvPr id="59" name="object 59"/>
          <p:cNvSpPr/>
          <p:nvPr/>
        </p:nvSpPr>
        <p:spPr>
          <a:xfrm>
            <a:off x="1031168" y="600719"/>
            <a:ext cx="29845" cy="43815"/>
          </a:xfrm>
          <a:custGeom>
            <a:avLst/>
            <a:gdLst/>
            <a:ahLst/>
            <a:cxnLst/>
            <a:rect l="l" t="t" r="r" b="b"/>
            <a:pathLst>
              <a:path w="29844" h="43815">
                <a:moveTo>
                  <a:pt x="4730" y="43569"/>
                </a:moveTo>
                <a:lnTo>
                  <a:pt x="0" y="13361"/>
                </a:lnTo>
                <a:lnTo>
                  <a:pt x="22486" y="0"/>
                </a:lnTo>
                <a:lnTo>
                  <a:pt x="29233" y="25281"/>
                </a:lnTo>
                <a:lnTo>
                  <a:pt x="4730" y="43569"/>
                </a:lnTo>
                <a:close/>
              </a:path>
            </a:pathLst>
          </a:custGeom>
          <a:solidFill>
            <a:srgbClr val="FFFFFF"/>
          </a:solidFill>
        </p:spPr>
        <p:txBody>
          <a:bodyPr wrap="square" lIns="0" tIns="0" rIns="0" bIns="0" rtlCol="0"/>
          <a:lstStyle/>
          <a:p>
            <a:endParaRPr dirty="0"/>
          </a:p>
        </p:txBody>
      </p:sp>
      <p:sp>
        <p:nvSpPr>
          <p:cNvPr id="60" name="object 60"/>
          <p:cNvSpPr/>
          <p:nvPr/>
        </p:nvSpPr>
        <p:spPr>
          <a:xfrm>
            <a:off x="963282" y="706254"/>
            <a:ext cx="22225" cy="15240"/>
          </a:xfrm>
          <a:custGeom>
            <a:avLst/>
            <a:gdLst/>
            <a:ahLst/>
            <a:cxnLst/>
            <a:rect l="l" t="t" r="r" b="b"/>
            <a:pathLst>
              <a:path w="22225" h="15240">
                <a:moveTo>
                  <a:pt x="12807" y="14705"/>
                </a:moveTo>
                <a:lnTo>
                  <a:pt x="0" y="11437"/>
                </a:lnTo>
                <a:lnTo>
                  <a:pt x="6610" y="0"/>
                </a:lnTo>
                <a:lnTo>
                  <a:pt x="21898" y="2220"/>
                </a:lnTo>
                <a:lnTo>
                  <a:pt x="12807" y="14705"/>
                </a:lnTo>
                <a:close/>
              </a:path>
            </a:pathLst>
          </a:custGeom>
          <a:solidFill>
            <a:srgbClr val="FFFFFF"/>
          </a:solidFill>
        </p:spPr>
        <p:txBody>
          <a:bodyPr wrap="square" lIns="0" tIns="0" rIns="0" bIns="0" rtlCol="0"/>
          <a:lstStyle/>
          <a:p>
            <a:endParaRPr dirty="0"/>
          </a:p>
        </p:txBody>
      </p:sp>
      <p:sp>
        <p:nvSpPr>
          <p:cNvPr id="61" name="object 61"/>
          <p:cNvSpPr/>
          <p:nvPr/>
        </p:nvSpPr>
        <p:spPr>
          <a:xfrm>
            <a:off x="1021133" y="725122"/>
            <a:ext cx="15240" cy="22225"/>
          </a:xfrm>
          <a:custGeom>
            <a:avLst/>
            <a:gdLst/>
            <a:ahLst/>
            <a:cxnLst/>
            <a:rect l="l" t="t" r="r" b="b"/>
            <a:pathLst>
              <a:path w="15240" h="22225">
                <a:moveTo>
                  <a:pt x="11433" y="21906"/>
                </a:moveTo>
                <a:lnTo>
                  <a:pt x="0" y="15285"/>
                </a:lnTo>
                <a:lnTo>
                  <a:pt x="2220" y="0"/>
                </a:lnTo>
                <a:lnTo>
                  <a:pt x="14705" y="9101"/>
                </a:lnTo>
                <a:lnTo>
                  <a:pt x="11433" y="21906"/>
                </a:lnTo>
                <a:close/>
              </a:path>
            </a:pathLst>
          </a:custGeom>
          <a:solidFill>
            <a:srgbClr val="FFFFFF"/>
          </a:solidFill>
        </p:spPr>
        <p:txBody>
          <a:bodyPr wrap="square" lIns="0" tIns="0" rIns="0" bIns="0" rtlCol="0"/>
          <a:lstStyle/>
          <a:p>
            <a:endParaRPr dirty="0"/>
          </a:p>
        </p:txBody>
      </p:sp>
      <p:sp>
        <p:nvSpPr>
          <p:cNvPr id="62" name="object 62"/>
          <p:cNvSpPr/>
          <p:nvPr/>
        </p:nvSpPr>
        <p:spPr>
          <a:xfrm>
            <a:off x="1039997" y="674468"/>
            <a:ext cx="22225" cy="15240"/>
          </a:xfrm>
          <a:custGeom>
            <a:avLst/>
            <a:gdLst/>
            <a:ahLst/>
            <a:cxnLst/>
            <a:rect l="l" t="t" r="r" b="b"/>
            <a:pathLst>
              <a:path w="22225" h="15240">
                <a:moveTo>
                  <a:pt x="15289" y="14701"/>
                </a:moveTo>
                <a:lnTo>
                  <a:pt x="0" y="12481"/>
                </a:lnTo>
                <a:lnTo>
                  <a:pt x="9105" y="0"/>
                </a:lnTo>
                <a:lnTo>
                  <a:pt x="21908" y="3264"/>
                </a:lnTo>
                <a:lnTo>
                  <a:pt x="15289" y="14701"/>
                </a:lnTo>
                <a:close/>
              </a:path>
            </a:pathLst>
          </a:custGeom>
          <a:solidFill>
            <a:srgbClr val="FFFFFF"/>
          </a:solidFill>
        </p:spPr>
        <p:txBody>
          <a:bodyPr wrap="square" lIns="0" tIns="0" rIns="0" bIns="0" rtlCol="0"/>
          <a:lstStyle/>
          <a:p>
            <a:endParaRPr dirty="0"/>
          </a:p>
        </p:txBody>
      </p:sp>
      <p:sp>
        <p:nvSpPr>
          <p:cNvPr id="63" name="object 63"/>
          <p:cNvSpPr/>
          <p:nvPr/>
        </p:nvSpPr>
        <p:spPr>
          <a:xfrm>
            <a:off x="989351" y="648393"/>
            <a:ext cx="15240" cy="22225"/>
          </a:xfrm>
          <a:custGeom>
            <a:avLst/>
            <a:gdLst/>
            <a:ahLst/>
            <a:cxnLst/>
            <a:rect l="l" t="t" r="r" b="b"/>
            <a:pathLst>
              <a:path w="15240" h="22225">
                <a:moveTo>
                  <a:pt x="12487" y="21908"/>
                </a:moveTo>
                <a:lnTo>
                  <a:pt x="0" y="12813"/>
                </a:lnTo>
                <a:lnTo>
                  <a:pt x="3258" y="0"/>
                </a:lnTo>
                <a:lnTo>
                  <a:pt x="14705" y="6620"/>
                </a:lnTo>
                <a:lnTo>
                  <a:pt x="12487" y="21908"/>
                </a:lnTo>
                <a:close/>
              </a:path>
            </a:pathLst>
          </a:custGeom>
          <a:solidFill>
            <a:srgbClr val="FFFFFF"/>
          </a:solidFill>
        </p:spPr>
        <p:txBody>
          <a:bodyPr wrap="square" lIns="0" tIns="0" rIns="0" bIns="0" rtlCol="0"/>
          <a:lstStyle/>
          <a:p>
            <a:endParaRPr dirty="0"/>
          </a:p>
        </p:txBody>
      </p:sp>
      <p:sp>
        <p:nvSpPr>
          <p:cNvPr id="69" name="object 69"/>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105" dirty="0"/>
              <a:t>9</a:t>
            </a:fld>
            <a:endParaRPr spc="105" dirty="0"/>
          </a:p>
        </p:txBody>
      </p:sp>
      <p:sp>
        <p:nvSpPr>
          <p:cNvPr id="68" name="object 68"/>
          <p:cNvSpPr txBox="1"/>
          <p:nvPr/>
        </p:nvSpPr>
        <p:spPr>
          <a:xfrm>
            <a:off x="7266057" y="2864232"/>
            <a:ext cx="292100" cy="6652895"/>
          </a:xfrm>
          <a:prstGeom prst="rect">
            <a:avLst/>
          </a:prstGeom>
        </p:spPr>
        <p:txBody>
          <a:bodyPr vert="vert270" wrap="square" lIns="0" tIns="0" rIns="0" bIns="0" rtlCol="0">
            <a:spAutoFit/>
          </a:bodyPr>
          <a:lstStyle/>
          <a:p>
            <a:pPr marL="12700">
              <a:lnSpc>
                <a:spcPts val="2200"/>
              </a:lnSpc>
            </a:pPr>
            <a:r>
              <a:rPr sz="1800" spc="100" dirty="0">
                <a:solidFill>
                  <a:srgbClr val="FFFFFF"/>
                </a:solidFill>
                <a:latin typeface="Arial Black"/>
                <a:cs typeface="Arial Black"/>
              </a:rPr>
              <a:t>St.</a:t>
            </a:r>
            <a:r>
              <a:rPr sz="1800" spc="55" dirty="0">
                <a:solidFill>
                  <a:srgbClr val="FFFFFF"/>
                </a:solidFill>
                <a:latin typeface="Arial Black"/>
                <a:cs typeface="Arial Black"/>
              </a:rPr>
              <a:t> </a:t>
            </a:r>
            <a:r>
              <a:rPr sz="1800" spc="160" dirty="0">
                <a:solidFill>
                  <a:srgbClr val="FFFFFF"/>
                </a:solidFill>
                <a:latin typeface="Arial Black"/>
                <a:cs typeface="Arial Black"/>
              </a:rPr>
              <a:t>Paul</a:t>
            </a:r>
            <a:r>
              <a:rPr sz="2100" spc="160" dirty="0">
                <a:solidFill>
                  <a:srgbClr val="FFFFFF"/>
                </a:solidFill>
                <a:latin typeface="Lucida Sans"/>
                <a:cs typeface="Lucida Sans"/>
              </a:rPr>
              <a:t>'</a:t>
            </a:r>
            <a:r>
              <a:rPr sz="1800" spc="160" dirty="0">
                <a:solidFill>
                  <a:srgbClr val="FFFFFF"/>
                </a:solidFill>
                <a:latin typeface="Arial Black"/>
                <a:cs typeface="Arial Black"/>
              </a:rPr>
              <a:t>s</a:t>
            </a:r>
            <a:r>
              <a:rPr sz="1800" spc="55" dirty="0">
                <a:solidFill>
                  <a:srgbClr val="FFFFFF"/>
                </a:solidFill>
                <a:latin typeface="Arial Black"/>
                <a:cs typeface="Arial Black"/>
              </a:rPr>
              <a:t> </a:t>
            </a:r>
            <a:r>
              <a:rPr sz="1800" spc="200" dirty="0">
                <a:solidFill>
                  <a:srgbClr val="FFFFFF"/>
                </a:solidFill>
                <a:latin typeface="Arial Black"/>
                <a:cs typeface="Arial Black"/>
              </a:rPr>
              <a:t>Greek</a:t>
            </a:r>
            <a:r>
              <a:rPr sz="1800" spc="60" dirty="0">
                <a:solidFill>
                  <a:srgbClr val="FFFFFF"/>
                </a:solidFill>
                <a:latin typeface="Arial Black"/>
                <a:cs typeface="Arial Black"/>
              </a:rPr>
              <a:t> </a:t>
            </a:r>
            <a:r>
              <a:rPr sz="1800" spc="235" dirty="0">
                <a:solidFill>
                  <a:srgbClr val="FFFFFF"/>
                </a:solidFill>
                <a:latin typeface="Arial Black"/>
                <a:cs typeface="Arial Black"/>
              </a:rPr>
              <a:t>Orthodox</a:t>
            </a:r>
            <a:r>
              <a:rPr sz="1800" spc="55" dirty="0">
                <a:solidFill>
                  <a:srgbClr val="FFFFFF"/>
                </a:solidFill>
                <a:latin typeface="Arial Black"/>
                <a:cs typeface="Arial Black"/>
              </a:rPr>
              <a:t> </a:t>
            </a:r>
            <a:r>
              <a:rPr sz="1800" spc="235" dirty="0">
                <a:solidFill>
                  <a:srgbClr val="FFFFFF"/>
                </a:solidFill>
                <a:latin typeface="Arial Black"/>
                <a:cs typeface="Arial Black"/>
              </a:rPr>
              <a:t>Church</a:t>
            </a:r>
            <a:r>
              <a:rPr sz="1800" spc="60" dirty="0">
                <a:solidFill>
                  <a:srgbClr val="FFFFFF"/>
                </a:solidFill>
                <a:latin typeface="Arial Black"/>
                <a:cs typeface="Arial Black"/>
              </a:rPr>
              <a:t> </a:t>
            </a:r>
            <a:r>
              <a:rPr sz="2100" spc="95" dirty="0">
                <a:solidFill>
                  <a:srgbClr val="FFFFFF"/>
                </a:solidFill>
                <a:latin typeface="Lucida Sans"/>
                <a:cs typeface="Lucida Sans"/>
              </a:rPr>
              <a:t>|</a:t>
            </a:r>
            <a:r>
              <a:rPr sz="2100" spc="-10" dirty="0">
                <a:solidFill>
                  <a:srgbClr val="FFFFFF"/>
                </a:solidFill>
                <a:latin typeface="Lucida Sans"/>
                <a:cs typeface="Lucida Sans"/>
              </a:rPr>
              <a:t> </a:t>
            </a:r>
            <a:r>
              <a:rPr sz="1800" spc="180" dirty="0">
                <a:solidFill>
                  <a:srgbClr val="FFFFFF"/>
                </a:solidFill>
                <a:latin typeface="Arial Black"/>
                <a:cs typeface="Arial Black"/>
              </a:rPr>
              <a:t>Irvine,</a:t>
            </a:r>
            <a:r>
              <a:rPr sz="1800" spc="60" dirty="0">
                <a:solidFill>
                  <a:srgbClr val="FFFFFF"/>
                </a:solidFill>
                <a:latin typeface="Arial Black"/>
                <a:cs typeface="Arial Black"/>
              </a:rPr>
              <a:t> </a:t>
            </a:r>
            <a:r>
              <a:rPr sz="1800" spc="185" dirty="0">
                <a:solidFill>
                  <a:srgbClr val="FFFFFF"/>
                </a:solidFill>
                <a:latin typeface="Arial Black"/>
                <a:cs typeface="Arial Black"/>
              </a:rPr>
              <a:t>CA</a:t>
            </a:r>
            <a:endParaRPr sz="1800" dirty="0">
              <a:latin typeface="Arial Black"/>
              <a:cs typeface="Arial Black"/>
            </a:endParaRPr>
          </a:p>
        </p:txBody>
      </p:sp>
      <p:grpSp>
        <p:nvGrpSpPr>
          <p:cNvPr id="79" name="Group 78">
            <a:extLst>
              <a:ext uri="{FF2B5EF4-FFF2-40B4-BE49-F238E27FC236}">
                <a16:creationId xmlns:a16="http://schemas.microsoft.com/office/drawing/2014/main" id="{3FD75108-B001-41BD-B6E1-B71895D15851}"/>
              </a:ext>
            </a:extLst>
          </p:cNvPr>
          <p:cNvGrpSpPr/>
          <p:nvPr/>
        </p:nvGrpSpPr>
        <p:grpSpPr>
          <a:xfrm>
            <a:off x="7081043" y="0"/>
            <a:ext cx="691515" cy="10058400"/>
            <a:chOff x="7081043" y="0"/>
            <a:chExt cx="691515" cy="10058400"/>
          </a:xfrm>
        </p:grpSpPr>
        <p:sp>
          <p:nvSpPr>
            <p:cNvPr id="80" name="object 64">
              <a:extLst>
                <a:ext uri="{FF2B5EF4-FFF2-40B4-BE49-F238E27FC236}">
                  <a16:creationId xmlns:a16="http://schemas.microsoft.com/office/drawing/2014/main" id="{08E24589-15AA-4C1B-A8E3-345ECCBF9F83}"/>
                </a:ext>
              </a:extLst>
            </p:cNvPr>
            <p:cNvSpPr/>
            <p:nvPr/>
          </p:nvSpPr>
          <p:spPr>
            <a:xfrm>
              <a:off x="7081043" y="0"/>
              <a:ext cx="691515" cy="10058400"/>
            </a:xfrm>
            <a:custGeom>
              <a:avLst/>
              <a:gdLst/>
              <a:ahLst/>
              <a:cxnLst/>
              <a:rect l="l" t="t" r="r" b="b"/>
              <a:pathLst>
                <a:path w="691515" h="10058400">
                  <a:moveTo>
                    <a:pt x="0" y="0"/>
                  </a:moveTo>
                  <a:lnTo>
                    <a:pt x="0" y="10058399"/>
                  </a:lnTo>
                  <a:lnTo>
                    <a:pt x="691356" y="10058399"/>
                  </a:lnTo>
                  <a:lnTo>
                    <a:pt x="691356" y="0"/>
                  </a:lnTo>
                  <a:lnTo>
                    <a:pt x="0" y="0"/>
                  </a:lnTo>
                  <a:close/>
                </a:path>
              </a:pathLst>
            </a:custGeom>
            <a:solidFill>
              <a:srgbClr val="03989D"/>
            </a:solidFill>
          </p:spPr>
          <p:txBody>
            <a:bodyPr wrap="square" lIns="0" tIns="0" rIns="0" bIns="0" rtlCol="0"/>
            <a:lstStyle/>
            <a:p>
              <a:endParaRPr dirty="0"/>
            </a:p>
          </p:txBody>
        </p:sp>
        <p:sp>
          <p:nvSpPr>
            <p:cNvPr id="81" name="TextBox 80">
              <a:extLst>
                <a:ext uri="{FF2B5EF4-FFF2-40B4-BE49-F238E27FC236}">
                  <a16:creationId xmlns:a16="http://schemas.microsoft.com/office/drawing/2014/main" id="{4B3382A7-8F3C-4E01-B543-59A1CA932193}"/>
                </a:ext>
              </a:extLst>
            </p:cNvPr>
            <p:cNvSpPr txBox="1"/>
            <p:nvPr/>
          </p:nvSpPr>
          <p:spPr>
            <a:xfrm rot="16200000">
              <a:off x="5949579" y="7137093"/>
              <a:ext cx="2971839" cy="584775"/>
            </a:xfrm>
            <a:prstGeom prst="rect">
              <a:avLst/>
            </a:prstGeom>
            <a:noFill/>
          </p:spPr>
          <p:txBody>
            <a:bodyPr wrap="none" rtlCol="0">
              <a:spAutoFit/>
            </a:bodyPr>
            <a:lstStyle/>
            <a:p>
              <a:r>
                <a:rPr lang="en-US" sz="3200" b="1" dirty="0">
                  <a:solidFill>
                    <a:schemeClr val="bg1"/>
                  </a:solidFill>
                </a:rPr>
                <a:t>INTRODUCTION </a:t>
              </a:r>
            </a:p>
          </p:txBody>
        </p:sp>
      </p:grpSp>
      <p:sp>
        <p:nvSpPr>
          <p:cNvPr id="2" name="TextBox 1">
            <a:extLst>
              <a:ext uri="{FF2B5EF4-FFF2-40B4-BE49-F238E27FC236}">
                <a16:creationId xmlns:a16="http://schemas.microsoft.com/office/drawing/2014/main" id="{4523AC0A-F6F1-490E-B501-042A6E5263F2}"/>
              </a:ext>
            </a:extLst>
          </p:cNvPr>
          <p:cNvSpPr txBox="1"/>
          <p:nvPr/>
        </p:nvSpPr>
        <p:spPr>
          <a:xfrm>
            <a:off x="555815" y="2813208"/>
            <a:ext cx="5894904" cy="3970318"/>
          </a:xfrm>
          <a:prstGeom prst="rect">
            <a:avLst/>
          </a:prstGeom>
          <a:noFill/>
        </p:spPr>
        <p:txBody>
          <a:bodyPr wrap="square" rtlCol="0">
            <a:spAutoFit/>
          </a:bodyPr>
          <a:lstStyle/>
          <a:p>
            <a:pPr algn="just"/>
            <a:r>
              <a:rPr lang="en-US" dirty="0">
                <a:solidFill>
                  <a:srgbClr val="03989D"/>
                </a:solidFill>
                <a:latin typeface="Trebuchet MS" panose="020B0603020202020204" pitchFamily="34" charset="0"/>
              </a:rPr>
              <a:t>This special supplement has been designed to help prepare and guide our ushers as we strive to create a safe and welcoming environment for our parishioners.</a:t>
            </a:r>
          </a:p>
          <a:p>
            <a:pPr algn="just"/>
            <a:endParaRPr lang="en-US" dirty="0">
              <a:solidFill>
                <a:srgbClr val="03989D"/>
              </a:solidFill>
              <a:latin typeface="Trebuchet MS" panose="020B0603020202020204" pitchFamily="34" charset="0"/>
            </a:endParaRPr>
          </a:p>
          <a:p>
            <a:r>
              <a:rPr lang="en-US" dirty="0">
                <a:solidFill>
                  <a:srgbClr val="03989D"/>
                </a:solidFill>
                <a:latin typeface="Trebuchet MS" panose="020B0603020202020204" pitchFamily="34" charset="0"/>
              </a:rPr>
              <a:t>It contains specific guidelines regarding:</a:t>
            </a:r>
          </a:p>
          <a:p>
            <a:pPr algn="ctr"/>
            <a:endParaRPr lang="en-US" dirty="0">
              <a:solidFill>
                <a:srgbClr val="03989D"/>
              </a:solidFill>
              <a:latin typeface="Trebuchet MS" panose="020B0603020202020204" pitchFamily="34" charset="0"/>
            </a:endParaRPr>
          </a:p>
          <a:p>
            <a:pPr marL="1085850" indent="-285750">
              <a:buFont typeface="Wingdings" panose="05000000000000000000" pitchFamily="2" charset="2"/>
              <a:buChar char="v"/>
            </a:pPr>
            <a:r>
              <a:rPr lang="en-US" dirty="0">
                <a:solidFill>
                  <a:srgbClr val="03989D"/>
                </a:solidFill>
                <a:latin typeface="Trebuchet MS" panose="020B0603020202020204" pitchFamily="34" charset="0"/>
              </a:rPr>
              <a:t>Your Responsibilities</a:t>
            </a:r>
          </a:p>
          <a:p>
            <a:pPr marL="1085850" indent="-285750">
              <a:buFont typeface="Wingdings" panose="05000000000000000000" pitchFamily="2" charset="2"/>
              <a:buChar char="v"/>
            </a:pPr>
            <a:endParaRPr lang="en-US" dirty="0">
              <a:solidFill>
                <a:srgbClr val="03989D"/>
              </a:solidFill>
              <a:latin typeface="Trebuchet MS" panose="020B0603020202020204" pitchFamily="34" charset="0"/>
            </a:endParaRPr>
          </a:p>
          <a:p>
            <a:pPr marL="1085850" indent="-285750">
              <a:buFont typeface="Wingdings" panose="05000000000000000000" pitchFamily="2" charset="2"/>
              <a:buChar char="v"/>
            </a:pPr>
            <a:r>
              <a:rPr lang="en-US" dirty="0">
                <a:solidFill>
                  <a:srgbClr val="03989D"/>
                </a:solidFill>
                <a:latin typeface="Trebuchet MS" panose="020B0603020202020204" pitchFamily="34" charset="0"/>
              </a:rPr>
              <a:t>Layout &amp; Flows &amp; Usher Positioning</a:t>
            </a:r>
          </a:p>
          <a:p>
            <a:pPr marL="1085850" indent="-285750">
              <a:buFont typeface="Wingdings" panose="05000000000000000000" pitchFamily="2" charset="2"/>
              <a:buChar char="v"/>
            </a:pPr>
            <a:endParaRPr lang="en-US" dirty="0">
              <a:solidFill>
                <a:srgbClr val="03989D"/>
              </a:solidFill>
              <a:latin typeface="Trebuchet MS" panose="020B0603020202020204" pitchFamily="34" charset="0"/>
            </a:endParaRPr>
          </a:p>
          <a:p>
            <a:pPr marL="1085850" indent="-285750">
              <a:buFont typeface="Wingdings" panose="05000000000000000000" pitchFamily="2" charset="2"/>
              <a:buChar char="v"/>
            </a:pPr>
            <a:r>
              <a:rPr lang="en-US" dirty="0">
                <a:solidFill>
                  <a:srgbClr val="03989D"/>
                </a:solidFill>
                <a:latin typeface="Trebuchet MS" panose="020B0603020202020204" pitchFamily="34" charset="0"/>
              </a:rPr>
              <a:t>Safety Precautions </a:t>
            </a:r>
          </a:p>
          <a:p>
            <a:pPr marL="1085850" indent="-285750">
              <a:buFont typeface="Wingdings" panose="05000000000000000000" pitchFamily="2" charset="2"/>
              <a:buChar char="v"/>
            </a:pPr>
            <a:endParaRPr lang="en-US" dirty="0">
              <a:solidFill>
                <a:srgbClr val="03989D"/>
              </a:solidFill>
              <a:latin typeface="Trebuchet MS" panose="020B0603020202020204" pitchFamily="34" charset="0"/>
            </a:endParaRPr>
          </a:p>
          <a:p>
            <a:pPr marL="1085850" indent="-285750">
              <a:buFont typeface="Wingdings" panose="05000000000000000000" pitchFamily="2" charset="2"/>
              <a:buChar char="v"/>
            </a:pPr>
            <a:r>
              <a:rPr lang="en-US" dirty="0">
                <a:solidFill>
                  <a:srgbClr val="03989D"/>
                </a:solidFill>
                <a:latin typeface="Trebuchet MS" panose="020B0603020202020204" pitchFamily="34" charset="0"/>
              </a:rPr>
              <a:t>Handling Delicate Situations</a:t>
            </a:r>
          </a:p>
          <a:p>
            <a:pPr algn="ctr"/>
            <a:endParaRPr lang="en-US" dirty="0">
              <a:solidFill>
                <a:schemeClr val="bg1"/>
              </a:solidFill>
              <a:latin typeface="Trebuchet MS" panose="020B0603020202020204" pitchFamily="34" charset="0"/>
            </a:endParaRPr>
          </a:p>
        </p:txBody>
      </p:sp>
      <p:sp>
        <p:nvSpPr>
          <p:cNvPr id="71" name="object 76">
            <a:extLst>
              <a:ext uri="{FF2B5EF4-FFF2-40B4-BE49-F238E27FC236}">
                <a16:creationId xmlns:a16="http://schemas.microsoft.com/office/drawing/2014/main" id="{463899EF-DD05-4FEE-8559-FD08398EEF4A}"/>
              </a:ext>
            </a:extLst>
          </p:cNvPr>
          <p:cNvSpPr txBox="1">
            <a:spLocks/>
          </p:cNvSpPr>
          <p:nvPr/>
        </p:nvSpPr>
        <p:spPr>
          <a:xfrm>
            <a:off x="1793663" y="303435"/>
            <a:ext cx="3965575" cy="425758"/>
          </a:xfrm>
          <a:prstGeom prst="rect">
            <a:avLst/>
          </a:prstGeom>
        </p:spPr>
        <p:txBody>
          <a:bodyPr vert="horz" wrap="square" lIns="0" tIns="15240" rIns="0" bIns="0" rtlCol="0">
            <a:spAutoFit/>
          </a:bodyPr>
          <a:lstStyle>
            <a:lvl1pPr>
              <a:defRPr>
                <a:latin typeface="+mj-lt"/>
                <a:ea typeface="+mj-ea"/>
                <a:cs typeface="+mj-cs"/>
              </a:defRPr>
            </a:lvl1pPr>
          </a:lstStyle>
          <a:p>
            <a:pPr marL="12700">
              <a:lnSpc>
                <a:spcPts val="3210"/>
              </a:lnSpc>
              <a:spcBef>
                <a:spcPts val="120"/>
              </a:spcBef>
            </a:pPr>
            <a:r>
              <a:rPr lang="en-US" sz="2400" spc="80" dirty="0">
                <a:solidFill>
                  <a:srgbClr val="03989D"/>
                </a:solidFill>
                <a:latin typeface="Arial Black"/>
                <a:cs typeface="Arial Black"/>
              </a:rPr>
              <a:t>USHER</a:t>
            </a:r>
            <a:r>
              <a:rPr lang="en-US" sz="2400" spc="-345" dirty="0">
                <a:solidFill>
                  <a:srgbClr val="03989D"/>
                </a:solidFill>
                <a:latin typeface="Arial Black"/>
                <a:cs typeface="Arial Black"/>
              </a:rPr>
              <a:t> </a:t>
            </a:r>
            <a:r>
              <a:rPr lang="en-US" sz="2800" spc="55" dirty="0">
                <a:solidFill>
                  <a:srgbClr val="03989D"/>
                </a:solidFill>
              </a:rPr>
              <a:t>SUPPLEMENT</a:t>
            </a:r>
            <a:endParaRPr lang="en-US" sz="2450" b="1" kern="0" dirty="0">
              <a:solidFill>
                <a:srgbClr val="03989D"/>
              </a:solidFill>
              <a:latin typeface="Arial Black"/>
              <a:cs typeface="Arial Black"/>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1399</TotalTime>
  <Words>4405</Words>
  <Application>Microsoft Office PowerPoint</Application>
  <PresentationFormat>Custom</PresentationFormat>
  <Paragraphs>401</Paragraphs>
  <Slides>20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Arial Black</vt:lpstr>
      <vt:lpstr>Arial Narrow</vt:lpstr>
      <vt:lpstr>Calibri</vt:lpstr>
      <vt:lpstr>Garamond</vt:lpstr>
      <vt:lpstr>Lucida Sans</vt:lpstr>
      <vt:lpstr>Lucida Sans Unicode</vt:lpstr>
      <vt:lpstr>Symbol</vt:lpstr>
      <vt:lpstr>Times New Roman</vt:lpstr>
      <vt:lpstr>Trebuchet MS</vt:lpstr>
      <vt:lpstr>Wingdings</vt:lpstr>
      <vt:lpstr>Office Theme</vt:lpstr>
      <vt:lpstr>St. Paul's Greek Orthodox Church</vt:lpstr>
      <vt:lpstr>PowerPoint Presentation</vt:lpstr>
      <vt:lpstr>WORSHIP GUIDELINES What to Expect</vt:lpstr>
      <vt:lpstr>WORSHIP GUIDELINES Before Attending</vt:lpstr>
      <vt:lpstr>WORSHIP GUIDELINES During Services</vt:lpstr>
      <vt:lpstr>WORSHIP GUIDELINES During Services</vt:lpstr>
      <vt:lpstr>WORSHIP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Journey Home to St. Paul's</dc:title>
  <dc:creator>Carolyn Kouracos</dc:creator>
  <cp:keywords>DAD87QtXsps,BADnWNg30Yw</cp:keywords>
  <cp:lastModifiedBy>steve tibbs</cp:lastModifiedBy>
  <cp:revision>72</cp:revision>
  <cp:lastPrinted>2020-06-19T07:53:59Z</cp:lastPrinted>
  <dcterms:created xsi:type="dcterms:W3CDTF">2020-06-17T20:50:28Z</dcterms:created>
  <dcterms:modified xsi:type="dcterms:W3CDTF">2020-06-19T22:16:59Z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2020-06-17T00:00:00Z</vt:filetime>
  </property>
  <property fmtid="{D5CDD505-2E9C-101B-9397-08002B2CF9AE}" pid="3" name="Creator">
    <vt:lpwstr>Canva</vt:lpwstr>
  </property>
  <property fmtid="{D5CDD505-2E9C-101B-9397-08002B2CF9AE}" pid="4" name="LastSaved">
    <vt:filetime>2020-06-17T00:00:00Z</vt:filetime>
  </property>
</Properties>
</file>